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tif" ContentType="image/tiff"/>
  <Default Extension="tiff" ContentType="image/tiff"/>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5"/>
  </p:notesMasterIdLst>
  <p:sldIdLst>
    <p:sldId id="256" r:id="rId2"/>
    <p:sldId id="650" r:id="rId3"/>
    <p:sldId id="1532" r:id="rId4"/>
    <p:sldId id="293" r:id="rId5"/>
    <p:sldId id="329" r:id="rId6"/>
    <p:sldId id="1865" r:id="rId7"/>
    <p:sldId id="270" r:id="rId8"/>
    <p:sldId id="348" r:id="rId9"/>
    <p:sldId id="349" r:id="rId10"/>
    <p:sldId id="350" r:id="rId11"/>
    <p:sldId id="312" r:id="rId12"/>
    <p:sldId id="273" r:id="rId13"/>
    <p:sldId id="355" r:id="rId14"/>
    <p:sldId id="356" r:id="rId15"/>
    <p:sldId id="310" r:id="rId16"/>
    <p:sldId id="317" r:id="rId17"/>
    <p:sldId id="318" r:id="rId18"/>
    <p:sldId id="283" r:id="rId19"/>
    <p:sldId id="303" r:id="rId20"/>
    <p:sldId id="309" r:id="rId21"/>
    <p:sldId id="271" r:id="rId22"/>
    <p:sldId id="1726" r:id="rId23"/>
    <p:sldId id="1718" r:id="rId24"/>
    <p:sldId id="1660" r:id="rId25"/>
    <p:sldId id="1691" r:id="rId26"/>
    <p:sldId id="1692" r:id="rId27"/>
    <p:sldId id="1661" r:id="rId28"/>
    <p:sldId id="1694" r:id="rId29"/>
    <p:sldId id="1693" r:id="rId30"/>
    <p:sldId id="1711" r:id="rId31"/>
    <p:sldId id="1712" r:id="rId32"/>
    <p:sldId id="1695" r:id="rId33"/>
    <p:sldId id="1696" r:id="rId34"/>
    <p:sldId id="1727" r:id="rId35"/>
    <p:sldId id="1697" r:id="rId36"/>
    <p:sldId id="1698" r:id="rId37"/>
    <p:sldId id="1699" r:id="rId38"/>
    <p:sldId id="1665" r:id="rId39"/>
    <p:sldId id="1666" r:id="rId40"/>
    <p:sldId id="1700" r:id="rId41"/>
    <p:sldId id="1667" r:id="rId42"/>
    <p:sldId id="1668" r:id="rId43"/>
    <p:sldId id="1669" r:id="rId44"/>
    <p:sldId id="1671" r:id="rId45"/>
    <p:sldId id="1672" r:id="rId46"/>
    <p:sldId id="1701" r:id="rId47"/>
    <p:sldId id="1673" r:id="rId48"/>
    <p:sldId id="1674" r:id="rId49"/>
    <p:sldId id="1565" r:id="rId50"/>
    <p:sldId id="1706" r:id="rId51"/>
    <p:sldId id="1720" r:id="rId52"/>
    <p:sldId id="1721" r:id="rId53"/>
    <p:sldId id="1722" r:id="rId54"/>
    <p:sldId id="1723" r:id="rId55"/>
    <p:sldId id="1724" r:id="rId56"/>
    <p:sldId id="1679" r:id="rId57"/>
    <p:sldId id="1680" r:id="rId58"/>
    <p:sldId id="1682" r:id="rId59"/>
    <p:sldId id="1686" r:id="rId60"/>
    <p:sldId id="1684" r:id="rId61"/>
    <p:sldId id="1564" r:id="rId62"/>
    <p:sldId id="1546" r:id="rId63"/>
    <p:sldId id="321" r:id="rId64"/>
    <p:sldId id="1703" r:id="rId65"/>
    <p:sldId id="1704" r:id="rId66"/>
    <p:sldId id="320" r:id="rId67"/>
    <p:sldId id="315" r:id="rId68"/>
    <p:sldId id="311" r:id="rId69"/>
    <p:sldId id="313" r:id="rId70"/>
    <p:sldId id="1848" r:id="rId71"/>
    <p:sldId id="1864" r:id="rId72"/>
    <p:sldId id="279" r:id="rId73"/>
    <p:sldId id="322" r:id="rId74"/>
    <p:sldId id="281" r:id="rId75"/>
    <p:sldId id="316" r:id="rId76"/>
    <p:sldId id="280" r:id="rId77"/>
    <p:sldId id="284" r:id="rId78"/>
    <p:sldId id="286" r:id="rId79"/>
    <p:sldId id="305" r:id="rId80"/>
    <p:sldId id="314" r:id="rId81"/>
    <p:sldId id="296" r:id="rId82"/>
    <p:sldId id="297" r:id="rId83"/>
    <p:sldId id="301"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8577"/>
    <a:srgbClr val="7C80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15BD79-9828-4B1E-AA00-F4807724145E}" v="33" dt="2026-09-07T16:54:13.9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84"/>
  </p:normalViewPr>
  <p:slideViewPr>
    <p:cSldViewPr>
      <p:cViewPr varScale="1">
        <p:scale>
          <a:sx n="74" d="100"/>
          <a:sy n="74" d="100"/>
        </p:scale>
        <p:origin x="1742"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6/11/relationships/changesInfo" Target="changesInfos/changesInfo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9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Stewart" userId="e77932d5400a862c" providerId="LiveId" clId="{5146CA49-13C5-4EBE-B68A-BD273199E259}"/>
    <pc:docChg chg="custSel modSld modMainMaster">
      <pc:chgData name="Tim Stewart" userId="e77932d5400a862c" providerId="LiveId" clId="{5146CA49-13C5-4EBE-B68A-BD273199E259}" dt="2026-09-07T16:54:13.920" v="339"/>
      <pc:docMkLst>
        <pc:docMk/>
      </pc:docMkLst>
      <pc:sldChg chg="addSp delSp modSp mod modTransition">
        <pc:chgData name="Tim Stewart" userId="e77932d5400a862c" providerId="LiveId" clId="{5146CA49-13C5-4EBE-B68A-BD273199E259}" dt="2026-09-07T16:54:13.920" v="339"/>
        <pc:sldMkLst>
          <pc:docMk/>
          <pc:sldMk cId="0" sldId="256"/>
        </pc:sldMkLst>
        <pc:picChg chg="add mod">
          <ac:chgData name="Tim Stewart" userId="e77932d5400a862c" providerId="LiveId" clId="{5146CA49-13C5-4EBE-B68A-BD273199E259}" dt="2026-09-07T16:53:53.521" v="338" actId="1440"/>
          <ac:picMkLst>
            <pc:docMk/>
            <pc:sldMk cId="0" sldId="256"/>
            <ac:picMk id="4" creationId="{1B70C677-F0ED-C56C-BEB0-A4511F790149}"/>
          </ac:picMkLst>
        </pc:picChg>
        <pc:picChg chg="del">
          <ac:chgData name="Tim Stewart" userId="e77932d5400a862c" providerId="LiveId" clId="{5146CA49-13C5-4EBE-B68A-BD273199E259}" dt="2026-09-07T16:03:45.535" v="0" actId="478"/>
          <ac:picMkLst>
            <pc:docMk/>
            <pc:sldMk cId="0" sldId="256"/>
            <ac:picMk id="5" creationId="{B95BB408-C7A0-86CB-F16B-3A4294A08370}"/>
          </ac:picMkLst>
        </pc:picChg>
      </pc:sldChg>
      <pc:sldChg chg="modTransition">
        <pc:chgData name="Tim Stewart" userId="e77932d5400a862c" providerId="LiveId" clId="{5146CA49-13C5-4EBE-B68A-BD273199E259}" dt="2026-09-07T16:54:13.920" v="339"/>
        <pc:sldMkLst>
          <pc:docMk/>
          <pc:sldMk cId="0" sldId="270"/>
        </pc:sldMkLst>
      </pc:sldChg>
      <pc:sldChg chg="modTransition">
        <pc:chgData name="Tim Stewart" userId="e77932d5400a862c" providerId="LiveId" clId="{5146CA49-13C5-4EBE-B68A-BD273199E259}" dt="2026-09-07T16:54:13.920" v="339"/>
        <pc:sldMkLst>
          <pc:docMk/>
          <pc:sldMk cId="0" sldId="271"/>
        </pc:sldMkLst>
      </pc:sldChg>
      <pc:sldChg chg="modSp mod modTransition">
        <pc:chgData name="Tim Stewart" userId="e77932d5400a862c" providerId="LiveId" clId="{5146CA49-13C5-4EBE-B68A-BD273199E259}" dt="2026-09-07T16:54:13.920" v="339"/>
        <pc:sldMkLst>
          <pc:docMk/>
          <pc:sldMk cId="0" sldId="273"/>
        </pc:sldMkLst>
        <pc:picChg chg="mod">
          <ac:chgData name="Tim Stewart" userId="e77932d5400a862c" providerId="LiveId" clId="{5146CA49-13C5-4EBE-B68A-BD273199E259}" dt="2026-09-07T16:11:21.739" v="39" actId="1076"/>
          <ac:picMkLst>
            <pc:docMk/>
            <pc:sldMk cId="0" sldId="273"/>
            <ac:picMk id="12" creationId="{7E248DF1-26A5-7BBA-C397-844CA4C06766}"/>
          </ac:picMkLst>
        </pc:picChg>
      </pc:sldChg>
      <pc:sldChg chg="modSp mod modTransition">
        <pc:chgData name="Tim Stewart" userId="e77932d5400a862c" providerId="LiveId" clId="{5146CA49-13C5-4EBE-B68A-BD273199E259}" dt="2026-09-07T16:54:13.920" v="339"/>
        <pc:sldMkLst>
          <pc:docMk/>
          <pc:sldMk cId="0" sldId="279"/>
        </pc:sldMkLst>
        <pc:spChg chg="mod">
          <ac:chgData name="Tim Stewart" userId="e77932d5400a862c" providerId="LiveId" clId="{5146CA49-13C5-4EBE-B68A-BD273199E259}" dt="2026-09-07T16:48:49.473" v="302" actId="2711"/>
          <ac:spMkLst>
            <pc:docMk/>
            <pc:sldMk cId="0" sldId="279"/>
            <ac:spMk id="3" creationId="{00000000-0000-0000-0000-000000000000}"/>
          </ac:spMkLst>
        </pc:spChg>
        <pc:picChg chg="mod">
          <ac:chgData name="Tim Stewart" userId="e77932d5400a862c" providerId="LiveId" clId="{5146CA49-13C5-4EBE-B68A-BD273199E259}" dt="2026-09-07T16:49:02.477" v="304" actId="1076"/>
          <ac:picMkLst>
            <pc:docMk/>
            <pc:sldMk cId="0" sldId="279"/>
            <ac:picMk id="8" creationId="{589192A2-095C-E724-A1B5-AC9420091B69}"/>
          </ac:picMkLst>
        </pc:picChg>
      </pc:sldChg>
      <pc:sldChg chg="modTransition">
        <pc:chgData name="Tim Stewart" userId="e77932d5400a862c" providerId="LiveId" clId="{5146CA49-13C5-4EBE-B68A-BD273199E259}" dt="2026-09-07T16:54:13.920" v="339"/>
        <pc:sldMkLst>
          <pc:docMk/>
          <pc:sldMk cId="0" sldId="280"/>
        </pc:sldMkLst>
      </pc:sldChg>
      <pc:sldChg chg="modTransition">
        <pc:chgData name="Tim Stewart" userId="e77932d5400a862c" providerId="LiveId" clId="{5146CA49-13C5-4EBE-B68A-BD273199E259}" dt="2026-09-07T16:54:13.920" v="339"/>
        <pc:sldMkLst>
          <pc:docMk/>
          <pc:sldMk cId="0" sldId="281"/>
        </pc:sldMkLst>
      </pc:sldChg>
      <pc:sldChg chg="modTransition">
        <pc:chgData name="Tim Stewart" userId="e77932d5400a862c" providerId="LiveId" clId="{5146CA49-13C5-4EBE-B68A-BD273199E259}" dt="2026-09-07T16:54:13.920" v="339"/>
        <pc:sldMkLst>
          <pc:docMk/>
          <pc:sldMk cId="0" sldId="283"/>
        </pc:sldMkLst>
      </pc:sldChg>
      <pc:sldChg chg="modTransition">
        <pc:chgData name="Tim Stewart" userId="e77932d5400a862c" providerId="LiveId" clId="{5146CA49-13C5-4EBE-B68A-BD273199E259}" dt="2026-09-07T16:54:13.920" v="339"/>
        <pc:sldMkLst>
          <pc:docMk/>
          <pc:sldMk cId="0" sldId="284"/>
        </pc:sldMkLst>
      </pc:sldChg>
      <pc:sldChg chg="modTransition">
        <pc:chgData name="Tim Stewart" userId="e77932d5400a862c" providerId="LiveId" clId="{5146CA49-13C5-4EBE-B68A-BD273199E259}" dt="2026-09-07T16:54:13.920" v="339"/>
        <pc:sldMkLst>
          <pc:docMk/>
          <pc:sldMk cId="0" sldId="286"/>
        </pc:sldMkLst>
      </pc:sldChg>
      <pc:sldChg chg="modSp mod modTransition">
        <pc:chgData name="Tim Stewart" userId="e77932d5400a862c" providerId="LiveId" clId="{5146CA49-13C5-4EBE-B68A-BD273199E259}" dt="2026-09-07T16:54:13.920" v="339"/>
        <pc:sldMkLst>
          <pc:docMk/>
          <pc:sldMk cId="0" sldId="293"/>
        </pc:sldMkLst>
        <pc:spChg chg="mod">
          <ac:chgData name="Tim Stewart" userId="e77932d5400a862c" providerId="LiveId" clId="{5146CA49-13C5-4EBE-B68A-BD273199E259}" dt="2026-09-07T16:07:35.950" v="18" actId="27636"/>
          <ac:spMkLst>
            <pc:docMk/>
            <pc:sldMk cId="0" sldId="293"/>
            <ac:spMk id="2" creationId="{00000000-0000-0000-0000-000000000000}"/>
          </ac:spMkLst>
        </pc:spChg>
      </pc:sldChg>
      <pc:sldChg chg="modSp mod modTransition">
        <pc:chgData name="Tim Stewart" userId="e77932d5400a862c" providerId="LiveId" clId="{5146CA49-13C5-4EBE-B68A-BD273199E259}" dt="2026-09-07T16:54:13.920" v="339"/>
        <pc:sldMkLst>
          <pc:docMk/>
          <pc:sldMk cId="0" sldId="296"/>
        </pc:sldMkLst>
        <pc:spChg chg="mod">
          <ac:chgData name="Tim Stewart" userId="e77932d5400a862c" providerId="LiveId" clId="{5146CA49-13C5-4EBE-B68A-BD273199E259}" dt="2026-09-07T16:49:48.539" v="308" actId="2711"/>
          <ac:spMkLst>
            <pc:docMk/>
            <pc:sldMk cId="0" sldId="296"/>
            <ac:spMk id="2" creationId="{00000000-0000-0000-0000-000000000000}"/>
          </ac:spMkLst>
        </pc:spChg>
        <pc:spChg chg="mod">
          <ac:chgData name="Tim Stewart" userId="e77932d5400a862c" providerId="LiveId" clId="{5146CA49-13C5-4EBE-B68A-BD273199E259}" dt="2026-09-07T16:49:34.938" v="306" actId="2711"/>
          <ac:spMkLst>
            <pc:docMk/>
            <pc:sldMk cId="0" sldId="296"/>
            <ac:spMk id="3" creationId="{00000000-0000-0000-0000-000000000000}"/>
          </ac:spMkLst>
        </pc:spChg>
      </pc:sldChg>
      <pc:sldChg chg="modSp mod modTransition">
        <pc:chgData name="Tim Stewart" userId="e77932d5400a862c" providerId="LiveId" clId="{5146CA49-13C5-4EBE-B68A-BD273199E259}" dt="2026-09-07T16:54:13.920" v="339"/>
        <pc:sldMkLst>
          <pc:docMk/>
          <pc:sldMk cId="0" sldId="297"/>
        </pc:sldMkLst>
        <pc:spChg chg="mod">
          <ac:chgData name="Tim Stewart" userId="e77932d5400a862c" providerId="LiveId" clId="{5146CA49-13C5-4EBE-B68A-BD273199E259}" dt="2026-09-07T16:50:33.970" v="311" actId="2711"/>
          <ac:spMkLst>
            <pc:docMk/>
            <pc:sldMk cId="0" sldId="297"/>
            <ac:spMk id="3" creationId="{00000000-0000-0000-0000-000000000000}"/>
          </ac:spMkLst>
        </pc:spChg>
        <pc:spChg chg="mod">
          <ac:chgData name="Tim Stewart" userId="e77932d5400a862c" providerId="LiveId" clId="{5146CA49-13C5-4EBE-B68A-BD273199E259}" dt="2026-09-07T16:51:22.349" v="318" actId="1076"/>
          <ac:spMkLst>
            <pc:docMk/>
            <pc:sldMk cId="0" sldId="297"/>
            <ac:spMk id="7" creationId="{00000000-0000-0000-0000-000000000000}"/>
          </ac:spMkLst>
        </pc:spChg>
        <pc:spChg chg="mod">
          <ac:chgData name="Tim Stewart" userId="e77932d5400a862c" providerId="LiveId" clId="{5146CA49-13C5-4EBE-B68A-BD273199E259}" dt="2026-09-07T16:51:37.909" v="321" actId="1076"/>
          <ac:spMkLst>
            <pc:docMk/>
            <pc:sldMk cId="0" sldId="297"/>
            <ac:spMk id="8" creationId="{00000000-0000-0000-0000-000000000000}"/>
          </ac:spMkLst>
        </pc:spChg>
        <pc:picChg chg="mod">
          <ac:chgData name="Tim Stewart" userId="e77932d5400a862c" providerId="LiveId" clId="{5146CA49-13C5-4EBE-B68A-BD273199E259}" dt="2026-09-07T16:51:04.156" v="315" actId="1076"/>
          <ac:picMkLst>
            <pc:docMk/>
            <pc:sldMk cId="0" sldId="297"/>
            <ac:picMk id="4" creationId="{00000000-0000-0000-0000-000000000000}"/>
          </ac:picMkLst>
        </pc:picChg>
        <pc:picChg chg="mod">
          <ac:chgData name="Tim Stewart" userId="e77932d5400a862c" providerId="LiveId" clId="{5146CA49-13C5-4EBE-B68A-BD273199E259}" dt="2026-09-07T16:50:49.109" v="313" actId="1076"/>
          <ac:picMkLst>
            <pc:docMk/>
            <pc:sldMk cId="0" sldId="297"/>
            <ac:picMk id="9" creationId="{9AD52940-5D11-928F-B3F5-498C9F962E45}"/>
          </ac:picMkLst>
        </pc:picChg>
        <pc:picChg chg="mod">
          <ac:chgData name="Tim Stewart" userId="e77932d5400a862c" providerId="LiveId" clId="{5146CA49-13C5-4EBE-B68A-BD273199E259}" dt="2026-09-07T16:50:45.957" v="312" actId="1076"/>
          <ac:picMkLst>
            <pc:docMk/>
            <pc:sldMk cId="0" sldId="297"/>
            <ac:picMk id="10" creationId="{6140FBF9-B8D0-25B4-FCBC-A59A6D0FDED6}"/>
          </ac:picMkLst>
        </pc:picChg>
      </pc:sldChg>
      <pc:sldChg chg="modSp mod modTransition">
        <pc:chgData name="Tim Stewart" userId="e77932d5400a862c" providerId="LiveId" clId="{5146CA49-13C5-4EBE-B68A-BD273199E259}" dt="2026-09-07T16:54:13.920" v="339"/>
        <pc:sldMkLst>
          <pc:docMk/>
          <pc:sldMk cId="0" sldId="301"/>
        </pc:sldMkLst>
        <pc:spChg chg="mod">
          <ac:chgData name="Tim Stewart" userId="e77932d5400a862c" providerId="LiveId" clId="{5146CA49-13C5-4EBE-B68A-BD273199E259}" dt="2026-09-07T16:53:20.780" v="337" actId="1076"/>
          <ac:spMkLst>
            <pc:docMk/>
            <pc:sldMk cId="0" sldId="301"/>
            <ac:spMk id="5" creationId="{00000000-0000-0000-0000-000000000000}"/>
          </ac:spMkLst>
        </pc:spChg>
        <pc:picChg chg="mod">
          <ac:chgData name="Tim Stewart" userId="e77932d5400a862c" providerId="LiveId" clId="{5146CA49-13C5-4EBE-B68A-BD273199E259}" dt="2026-09-07T16:52:48.020" v="323" actId="1076"/>
          <ac:picMkLst>
            <pc:docMk/>
            <pc:sldMk cId="0" sldId="301"/>
            <ac:picMk id="8" creationId="{E560B4C0-5AC4-4C4C-9698-C92F29AC2D85}"/>
          </ac:picMkLst>
        </pc:picChg>
      </pc:sldChg>
      <pc:sldChg chg="modTransition">
        <pc:chgData name="Tim Stewart" userId="e77932d5400a862c" providerId="LiveId" clId="{5146CA49-13C5-4EBE-B68A-BD273199E259}" dt="2026-09-07T16:54:13.920" v="339"/>
        <pc:sldMkLst>
          <pc:docMk/>
          <pc:sldMk cId="0" sldId="303"/>
        </pc:sldMkLst>
      </pc:sldChg>
      <pc:sldChg chg="modTransition">
        <pc:chgData name="Tim Stewart" userId="e77932d5400a862c" providerId="LiveId" clId="{5146CA49-13C5-4EBE-B68A-BD273199E259}" dt="2026-09-07T16:54:13.920" v="339"/>
        <pc:sldMkLst>
          <pc:docMk/>
          <pc:sldMk cId="2600759661" sldId="305"/>
        </pc:sldMkLst>
      </pc:sldChg>
      <pc:sldChg chg="modTransition">
        <pc:chgData name="Tim Stewart" userId="e77932d5400a862c" providerId="LiveId" clId="{5146CA49-13C5-4EBE-B68A-BD273199E259}" dt="2026-09-07T16:54:13.920" v="339"/>
        <pc:sldMkLst>
          <pc:docMk/>
          <pc:sldMk cId="725933052" sldId="309"/>
        </pc:sldMkLst>
      </pc:sldChg>
      <pc:sldChg chg="modTransition">
        <pc:chgData name="Tim Stewart" userId="e77932d5400a862c" providerId="LiveId" clId="{5146CA49-13C5-4EBE-B68A-BD273199E259}" dt="2026-09-07T16:54:13.920" v="339"/>
        <pc:sldMkLst>
          <pc:docMk/>
          <pc:sldMk cId="1619161598" sldId="310"/>
        </pc:sldMkLst>
      </pc:sldChg>
      <pc:sldChg chg="modTransition">
        <pc:chgData name="Tim Stewart" userId="e77932d5400a862c" providerId="LiveId" clId="{5146CA49-13C5-4EBE-B68A-BD273199E259}" dt="2026-09-07T16:54:13.920" v="339"/>
        <pc:sldMkLst>
          <pc:docMk/>
          <pc:sldMk cId="4248225969" sldId="311"/>
        </pc:sldMkLst>
      </pc:sldChg>
      <pc:sldChg chg="modTransition">
        <pc:chgData name="Tim Stewart" userId="e77932d5400a862c" providerId="LiveId" clId="{5146CA49-13C5-4EBE-B68A-BD273199E259}" dt="2026-09-07T16:54:13.920" v="339"/>
        <pc:sldMkLst>
          <pc:docMk/>
          <pc:sldMk cId="4221147277" sldId="312"/>
        </pc:sldMkLst>
      </pc:sldChg>
      <pc:sldChg chg="modTransition">
        <pc:chgData name="Tim Stewart" userId="e77932d5400a862c" providerId="LiveId" clId="{5146CA49-13C5-4EBE-B68A-BD273199E259}" dt="2026-09-07T16:54:13.920" v="339"/>
        <pc:sldMkLst>
          <pc:docMk/>
          <pc:sldMk cId="2694436681" sldId="313"/>
        </pc:sldMkLst>
      </pc:sldChg>
      <pc:sldChg chg="modTransition">
        <pc:chgData name="Tim Stewart" userId="e77932d5400a862c" providerId="LiveId" clId="{5146CA49-13C5-4EBE-B68A-BD273199E259}" dt="2026-09-07T16:54:13.920" v="339"/>
        <pc:sldMkLst>
          <pc:docMk/>
          <pc:sldMk cId="1359104678" sldId="314"/>
        </pc:sldMkLst>
      </pc:sldChg>
      <pc:sldChg chg="modSp mod modTransition">
        <pc:chgData name="Tim Stewart" userId="e77932d5400a862c" providerId="LiveId" clId="{5146CA49-13C5-4EBE-B68A-BD273199E259}" dt="2026-09-07T16:54:13.920" v="339"/>
        <pc:sldMkLst>
          <pc:docMk/>
          <pc:sldMk cId="825823397" sldId="315"/>
        </pc:sldMkLst>
        <pc:spChg chg="mod">
          <ac:chgData name="Tim Stewart" userId="e77932d5400a862c" providerId="LiveId" clId="{5146CA49-13C5-4EBE-B68A-BD273199E259}" dt="2026-09-07T16:46:53.229" v="296" actId="1076"/>
          <ac:spMkLst>
            <pc:docMk/>
            <pc:sldMk cId="825823397" sldId="315"/>
            <ac:spMk id="7" creationId="{B2E14735-3AEB-DC47-DB22-CB464FEB78D0}"/>
          </ac:spMkLst>
        </pc:spChg>
      </pc:sldChg>
      <pc:sldChg chg="modTransition">
        <pc:chgData name="Tim Stewart" userId="e77932d5400a862c" providerId="LiveId" clId="{5146CA49-13C5-4EBE-B68A-BD273199E259}" dt="2026-09-07T16:54:13.920" v="339"/>
        <pc:sldMkLst>
          <pc:docMk/>
          <pc:sldMk cId="769970485" sldId="316"/>
        </pc:sldMkLst>
      </pc:sldChg>
      <pc:sldChg chg="modTransition">
        <pc:chgData name="Tim Stewart" userId="e77932d5400a862c" providerId="LiveId" clId="{5146CA49-13C5-4EBE-B68A-BD273199E259}" dt="2026-09-07T16:54:13.920" v="339"/>
        <pc:sldMkLst>
          <pc:docMk/>
          <pc:sldMk cId="2409029273" sldId="317"/>
        </pc:sldMkLst>
      </pc:sldChg>
      <pc:sldChg chg="modTransition">
        <pc:chgData name="Tim Stewart" userId="e77932d5400a862c" providerId="LiveId" clId="{5146CA49-13C5-4EBE-B68A-BD273199E259}" dt="2026-09-07T16:54:13.920" v="339"/>
        <pc:sldMkLst>
          <pc:docMk/>
          <pc:sldMk cId="1886672958" sldId="318"/>
        </pc:sldMkLst>
      </pc:sldChg>
      <pc:sldChg chg="modSp mod modTransition">
        <pc:chgData name="Tim Stewart" userId="e77932d5400a862c" providerId="LiveId" clId="{5146CA49-13C5-4EBE-B68A-BD273199E259}" dt="2026-09-07T16:54:13.920" v="339"/>
        <pc:sldMkLst>
          <pc:docMk/>
          <pc:sldMk cId="3174656818" sldId="320"/>
        </pc:sldMkLst>
        <pc:spChg chg="mod">
          <ac:chgData name="Tim Stewart" userId="e77932d5400a862c" providerId="LiveId" clId="{5146CA49-13C5-4EBE-B68A-BD273199E259}" dt="2026-09-07T16:45:59.572" v="284" actId="2711"/>
          <ac:spMkLst>
            <pc:docMk/>
            <pc:sldMk cId="3174656818" sldId="320"/>
            <ac:spMk id="7" creationId="{E126D298-0D53-D960-544E-3DD28C4C041F}"/>
          </ac:spMkLst>
        </pc:spChg>
      </pc:sldChg>
      <pc:sldChg chg="modTransition">
        <pc:chgData name="Tim Stewart" userId="e77932d5400a862c" providerId="LiveId" clId="{5146CA49-13C5-4EBE-B68A-BD273199E259}" dt="2026-09-07T16:54:13.920" v="339"/>
        <pc:sldMkLst>
          <pc:docMk/>
          <pc:sldMk cId="2867951447" sldId="321"/>
        </pc:sldMkLst>
      </pc:sldChg>
      <pc:sldChg chg="modTransition">
        <pc:chgData name="Tim Stewart" userId="e77932d5400a862c" providerId="LiveId" clId="{5146CA49-13C5-4EBE-B68A-BD273199E259}" dt="2026-09-07T16:54:13.920" v="339"/>
        <pc:sldMkLst>
          <pc:docMk/>
          <pc:sldMk cId="3044349893" sldId="322"/>
        </pc:sldMkLst>
      </pc:sldChg>
      <pc:sldChg chg="modSp mod modTransition">
        <pc:chgData name="Tim Stewart" userId="e77932d5400a862c" providerId="LiveId" clId="{5146CA49-13C5-4EBE-B68A-BD273199E259}" dt="2026-09-07T16:54:13.920" v="339"/>
        <pc:sldMkLst>
          <pc:docMk/>
          <pc:sldMk cId="0" sldId="329"/>
        </pc:sldMkLst>
        <pc:picChg chg="mod">
          <ac:chgData name="Tim Stewart" userId="e77932d5400a862c" providerId="LiveId" clId="{5146CA49-13C5-4EBE-B68A-BD273199E259}" dt="2026-09-07T16:08:12.316" v="21" actId="1440"/>
          <ac:picMkLst>
            <pc:docMk/>
            <pc:sldMk cId="0" sldId="329"/>
            <ac:picMk id="4" creationId="{9BF76CF2-030F-138B-2EF5-124E2A33BA70}"/>
          </ac:picMkLst>
        </pc:picChg>
        <pc:picChg chg="mod">
          <ac:chgData name="Tim Stewart" userId="e77932d5400a862c" providerId="LiveId" clId="{5146CA49-13C5-4EBE-B68A-BD273199E259}" dt="2026-09-07T16:08:08.827" v="20" actId="1440"/>
          <ac:picMkLst>
            <pc:docMk/>
            <pc:sldMk cId="0" sldId="329"/>
            <ac:picMk id="540" creationId="{00000000-0000-0000-0000-000000000000}"/>
          </ac:picMkLst>
        </pc:picChg>
      </pc:sldChg>
      <pc:sldChg chg="modSp mod modTransition">
        <pc:chgData name="Tim Stewart" userId="e77932d5400a862c" providerId="LiveId" clId="{5146CA49-13C5-4EBE-B68A-BD273199E259}" dt="2026-09-07T16:54:13.920" v="339"/>
        <pc:sldMkLst>
          <pc:docMk/>
          <pc:sldMk cId="0" sldId="348"/>
        </pc:sldMkLst>
        <pc:picChg chg="mod">
          <ac:chgData name="Tim Stewart" userId="e77932d5400a862c" providerId="LiveId" clId="{5146CA49-13C5-4EBE-B68A-BD273199E259}" dt="2026-09-07T16:08:46.793" v="24" actId="1440"/>
          <ac:picMkLst>
            <pc:docMk/>
            <pc:sldMk cId="0" sldId="348"/>
            <ac:picMk id="671" creationId="{00000000-0000-0000-0000-000000000000}"/>
          </ac:picMkLst>
        </pc:picChg>
        <pc:picChg chg="mod">
          <ac:chgData name="Tim Stewart" userId="e77932d5400a862c" providerId="LiveId" clId="{5146CA49-13C5-4EBE-B68A-BD273199E259}" dt="2026-09-07T16:08:56.425" v="26" actId="1440"/>
          <ac:picMkLst>
            <pc:docMk/>
            <pc:sldMk cId="0" sldId="348"/>
            <ac:picMk id="672" creationId="{00000000-0000-0000-0000-000000000000}"/>
          </ac:picMkLst>
        </pc:picChg>
      </pc:sldChg>
      <pc:sldChg chg="modSp mod modTransition">
        <pc:chgData name="Tim Stewart" userId="e77932d5400a862c" providerId="LiveId" clId="{5146CA49-13C5-4EBE-B68A-BD273199E259}" dt="2026-09-07T16:54:13.920" v="339"/>
        <pc:sldMkLst>
          <pc:docMk/>
          <pc:sldMk cId="0" sldId="349"/>
        </pc:sldMkLst>
        <pc:picChg chg="mod">
          <ac:chgData name="Tim Stewart" userId="e77932d5400a862c" providerId="LiveId" clId="{5146CA49-13C5-4EBE-B68A-BD273199E259}" dt="2026-09-07T16:09:17.696" v="28"/>
          <ac:picMkLst>
            <pc:docMk/>
            <pc:sldMk cId="0" sldId="349"/>
            <ac:picMk id="677" creationId="{00000000-0000-0000-0000-000000000000}"/>
          </ac:picMkLst>
        </pc:picChg>
      </pc:sldChg>
      <pc:sldChg chg="modSp mod modTransition">
        <pc:chgData name="Tim Stewart" userId="e77932d5400a862c" providerId="LiveId" clId="{5146CA49-13C5-4EBE-B68A-BD273199E259}" dt="2026-09-07T16:54:13.920" v="339"/>
        <pc:sldMkLst>
          <pc:docMk/>
          <pc:sldMk cId="0" sldId="350"/>
        </pc:sldMkLst>
        <pc:spChg chg="mod">
          <ac:chgData name="Tim Stewart" userId="e77932d5400a862c" providerId="LiveId" clId="{5146CA49-13C5-4EBE-B68A-BD273199E259}" dt="2026-09-07T16:10:40.308" v="36" actId="1076"/>
          <ac:spMkLst>
            <pc:docMk/>
            <pc:sldMk cId="0" sldId="350"/>
            <ac:spMk id="683" creationId="{00000000-0000-0000-0000-000000000000}"/>
          </ac:spMkLst>
        </pc:spChg>
        <pc:picChg chg="mod">
          <ac:chgData name="Tim Stewart" userId="e77932d5400a862c" providerId="LiveId" clId="{5146CA49-13C5-4EBE-B68A-BD273199E259}" dt="2026-09-07T16:10:46.258" v="37" actId="1440"/>
          <ac:picMkLst>
            <pc:docMk/>
            <pc:sldMk cId="0" sldId="350"/>
            <ac:picMk id="682" creationId="{00000000-0000-0000-0000-000000000000}"/>
          </ac:picMkLst>
        </pc:picChg>
      </pc:sldChg>
      <pc:sldChg chg="modSp mod modTransition">
        <pc:chgData name="Tim Stewart" userId="e77932d5400a862c" providerId="LiveId" clId="{5146CA49-13C5-4EBE-B68A-BD273199E259}" dt="2026-09-07T16:54:13.920" v="339"/>
        <pc:sldMkLst>
          <pc:docMk/>
          <pc:sldMk cId="0" sldId="355"/>
        </pc:sldMkLst>
        <pc:spChg chg="mod">
          <ac:chgData name="Tim Stewart" userId="e77932d5400a862c" providerId="LiveId" clId="{5146CA49-13C5-4EBE-B68A-BD273199E259}" dt="2026-09-07T16:12:31.211" v="44" actId="1076"/>
          <ac:spMkLst>
            <pc:docMk/>
            <pc:sldMk cId="0" sldId="355"/>
            <ac:spMk id="712" creationId="{00000000-0000-0000-0000-000000000000}"/>
          </ac:spMkLst>
        </pc:spChg>
        <pc:picChg chg="mod">
          <ac:chgData name="Tim Stewart" userId="e77932d5400a862c" providerId="LiveId" clId="{5146CA49-13C5-4EBE-B68A-BD273199E259}" dt="2026-09-07T16:11:35.086" v="41" actId="1440"/>
          <ac:picMkLst>
            <pc:docMk/>
            <pc:sldMk cId="0" sldId="355"/>
            <ac:picMk id="713" creationId="{00000000-0000-0000-0000-000000000000}"/>
          </ac:picMkLst>
        </pc:picChg>
      </pc:sldChg>
      <pc:sldChg chg="modSp mod modTransition">
        <pc:chgData name="Tim Stewart" userId="e77932d5400a862c" providerId="LiveId" clId="{5146CA49-13C5-4EBE-B68A-BD273199E259}" dt="2026-09-07T16:54:13.920" v="339"/>
        <pc:sldMkLst>
          <pc:docMk/>
          <pc:sldMk cId="0" sldId="356"/>
        </pc:sldMkLst>
        <pc:picChg chg="mod">
          <ac:chgData name="Tim Stewart" userId="e77932d5400a862c" providerId="LiveId" clId="{5146CA49-13C5-4EBE-B68A-BD273199E259}" dt="2026-09-07T16:12:45.500" v="46" actId="1440"/>
          <ac:picMkLst>
            <pc:docMk/>
            <pc:sldMk cId="0" sldId="356"/>
            <ac:picMk id="719" creationId="{00000000-0000-0000-0000-000000000000}"/>
          </ac:picMkLst>
        </pc:picChg>
        <pc:picChg chg="mod">
          <ac:chgData name="Tim Stewart" userId="e77932d5400a862c" providerId="LiveId" clId="{5146CA49-13C5-4EBE-B68A-BD273199E259}" dt="2026-09-07T16:12:48.752" v="47" actId="1440"/>
          <ac:picMkLst>
            <pc:docMk/>
            <pc:sldMk cId="0" sldId="356"/>
            <ac:picMk id="720" creationId="{00000000-0000-0000-0000-000000000000}"/>
          </ac:picMkLst>
        </pc:picChg>
      </pc:sldChg>
      <pc:sldChg chg="modTransition">
        <pc:chgData name="Tim Stewart" userId="e77932d5400a862c" providerId="LiveId" clId="{5146CA49-13C5-4EBE-B68A-BD273199E259}" dt="2026-09-07T16:54:13.920" v="339"/>
        <pc:sldMkLst>
          <pc:docMk/>
          <pc:sldMk cId="2202508619" sldId="650"/>
        </pc:sldMkLst>
      </pc:sldChg>
      <pc:sldChg chg="modSp mod modTransition">
        <pc:chgData name="Tim Stewart" userId="e77932d5400a862c" providerId="LiveId" clId="{5146CA49-13C5-4EBE-B68A-BD273199E259}" dt="2026-09-07T16:54:13.920" v="339"/>
        <pc:sldMkLst>
          <pc:docMk/>
          <pc:sldMk cId="3167740304" sldId="1532"/>
        </pc:sldMkLst>
        <pc:spChg chg="mod">
          <ac:chgData name="Tim Stewart" userId="e77932d5400a862c" providerId="LiveId" clId="{5146CA49-13C5-4EBE-B68A-BD273199E259}" dt="2026-09-07T16:05:54.709" v="9" actId="1076"/>
          <ac:spMkLst>
            <pc:docMk/>
            <pc:sldMk cId="3167740304" sldId="1532"/>
            <ac:spMk id="2" creationId="{00000000-0000-0000-0000-000000000000}"/>
          </ac:spMkLst>
        </pc:spChg>
      </pc:sldChg>
      <pc:sldChg chg="modSp mod modTransition">
        <pc:chgData name="Tim Stewart" userId="e77932d5400a862c" providerId="LiveId" clId="{5146CA49-13C5-4EBE-B68A-BD273199E259}" dt="2026-09-07T16:54:13.920" v="339"/>
        <pc:sldMkLst>
          <pc:docMk/>
          <pc:sldMk cId="3724914713" sldId="1546"/>
        </pc:sldMkLst>
        <pc:picChg chg="mod">
          <ac:chgData name="Tim Stewart" userId="e77932d5400a862c" providerId="LiveId" clId="{5146CA49-13C5-4EBE-B68A-BD273199E259}" dt="2026-09-07T16:45:02.899" v="281" actId="1440"/>
          <ac:picMkLst>
            <pc:docMk/>
            <pc:sldMk cId="3724914713" sldId="1546"/>
            <ac:picMk id="8" creationId="{0DD883BB-6FE0-F839-FE11-485B0F15396D}"/>
          </ac:picMkLst>
        </pc:picChg>
      </pc:sldChg>
      <pc:sldChg chg="modSp mod modTransition">
        <pc:chgData name="Tim Stewart" userId="e77932d5400a862c" providerId="LiveId" clId="{5146CA49-13C5-4EBE-B68A-BD273199E259}" dt="2026-09-07T16:54:13.920" v="339"/>
        <pc:sldMkLst>
          <pc:docMk/>
          <pc:sldMk cId="1909507164" sldId="1564"/>
        </pc:sldMkLst>
        <pc:picChg chg="mod">
          <ac:chgData name="Tim Stewart" userId="e77932d5400a862c" providerId="LiveId" clId="{5146CA49-13C5-4EBE-B68A-BD273199E259}" dt="2026-09-07T16:44:41.694" v="278" actId="1440"/>
          <ac:picMkLst>
            <pc:docMk/>
            <pc:sldMk cId="1909507164" sldId="1564"/>
            <ac:picMk id="9" creationId="{F66731D8-8910-08D1-9A76-09C37116CF2C}"/>
          </ac:picMkLst>
        </pc:picChg>
      </pc:sldChg>
      <pc:sldChg chg="modSp mod modTransition">
        <pc:chgData name="Tim Stewart" userId="e77932d5400a862c" providerId="LiveId" clId="{5146CA49-13C5-4EBE-B68A-BD273199E259}" dt="2026-09-07T16:54:13.920" v="339"/>
        <pc:sldMkLst>
          <pc:docMk/>
          <pc:sldMk cId="526654570" sldId="1565"/>
        </pc:sldMkLst>
        <pc:spChg chg="mod">
          <ac:chgData name="Tim Stewart" userId="e77932d5400a862c" providerId="LiveId" clId="{5146CA49-13C5-4EBE-B68A-BD273199E259}" dt="2026-09-07T16:36:52.537" v="215" actId="2711"/>
          <ac:spMkLst>
            <pc:docMk/>
            <pc:sldMk cId="526654570" sldId="1565"/>
            <ac:spMk id="45058" creationId="{00000000-0000-0000-0000-000000000000}"/>
          </ac:spMkLst>
        </pc:spChg>
        <pc:spChg chg="mod">
          <ac:chgData name="Tim Stewart" userId="e77932d5400a862c" providerId="LiveId" clId="{5146CA49-13C5-4EBE-B68A-BD273199E259}" dt="2026-09-07T16:37:46.807" v="226" actId="1076"/>
          <ac:spMkLst>
            <pc:docMk/>
            <pc:sldMk cId="526654570" sldId="1565"/>
            <ac:spMk id="45059" creationId="{00000000-0000-0000-0000-000000000000}"/>
          </ac:spMkLst>
        </pc:spChg>
      </pc:sldChg>
      <pc:sldChg chg="modSp mod modTransition">
        <pc:chgData name="Tim Stewart" userId="e77932d5400a862c" providerId="LiveId" clId="{5146CA49-13C5-4EBE-B68A-BD273199E259}" dt="2026-09-07T16:54:13.920" v="339"/>
        <pc:sldMkLst>
          <pc:docMk/>
          <pc:sldMk cId="2832804002" sldId="1660"/>
        </pc:sldMkLst>
        <pc:spChg chg="mod">
          <ac:chgData name="Tim Stewart" userId="e77932d5400a862c" providerId="LiveId" clId="{5146CA49-13C5-4EBE-B68A-BD273199E259}" dt="2026-09-07T16:17:49.321" v="89" actId="14100"/>
          <ac:spMkLst>
            <pc:docMk/>
            <pc:sldMk cId="2832804002" sldId="1660"/>
            <ac:spMk id="39939" creationId="{00000000-0000-0000-0000-000000000000}"/>
          </ac:spMkLst>
        </pc:spChg>
        <pc:spChg chg="mod">
          <ac:chgData name="Tim Stewart" userId="e77932d5400a862c" providerId="LiveId" clId="{5146CA49-13C5-4EBE-B68A-BD273199E259}" dt="2026-09-07T16:17:06.018" v="83" actId="255"/>
          <ac:spMkLst>
            <pc:docMk/>
            <pc:sldMk cId="2832804002" sldId="1660"/>
            <ac:spMk id="53250" creationId="{00000000-0000-0000-0000-000000000000}"/>
          </ac:spMkLst>
        </pc:spChg>
      </pc:sldChg>
      <pc:sldChg chg="delSp modSp mod modTransition">
        <pc:chgData name="Tim Stewart" userId="e77932d5400a862c" providerId="LiveId" clId="{5146CA49-13C5-4EBE-B68A-BD273199E259}" dt="2026-09-07T16:54:13.920" v="339"/>
        <pc:sldMkLst>
          <pc:docMk/>
          <pc:sldMk cId="0" sldId="1661"/>
        </pc:sldMkLst>
        <pc:spChg chg="mod">
          <ac:chgData name="Tim Stewart" userId="e77932d5400a862c" providerId="LiveId" clId="{5146CA49-13C5-4EBE-B68A-BD273199E259}" dt="2026-09-07T16:20:06.480" v="101" actId="2711"/>
          <ac:spMkLst>
            <pc:docMk/>
            <pc:sldMk cId="0" sldId="1661"/>
            <ac:spMk id="44034" creationId="{00000000-0000-0000-0000-000000000000}"/>
          </ac:spMkLst>
        </pc:spChg>
        <pc:picChg chg="mod">
          <ac:chgData name="Tim Stewart" userId="e77932d5400a862c" providerId="LiveId" clId="{5146CA49-13C5-4EBE-B68A-BD273199E259}" dt="2026-09-07T16:20:35.418" v="107" actId="1076"/>
          <ac:picMkLst>
            <pc:docMk/>
            <pc:sldMk cId="0" sldId="1661"/>
            <ac:picMk id="2" creationId="{6978BA56-88A0-041C-CF5E-5E4BD0477265}"/>
          </ac:picMkLst>
        </pc:picChg>
        <pc:picChg chg="del">
          <ac:chgData name="Tim Stewart" userId="e77932d5400a862c" providerId="LiveId" clId="{5146CA49-13C5-4EBE-B68A-BD273199E259}" dt="2026-09-07T16:20:27.369" v="105" actId="478"/>
          <ac:picMkLst>
            <pc:docMk/>
            <pc:sldMk cId="0" sldId="1661"/>
            <ac:picMk id="5" creationId="{E4F4DF37-4AD0-C778-7F9F-79960C2011D4}"/>
          </ac:picMkLst>
        </pc:picChg>
      </pc:sldChg>
      <pc:sldChg chg="modSp mod modTransition">
        <pc:chgData name="Tim Stewart" userId="e77932d5400a862c" providerId="LiveId" clId="{5146CA49-13C5-4EBE-B68A-BD273199E259}" dt="2026-09-07T16:54:13.920" v="339"/>
        <pc:sldMkLst>
          <pc:docMk/>
          <pc:sldMk cId="2428322920" sldId="1665"/>
        </pc:sldMkLst>
        <pc:spChg chg="mod">
          <ac:chgData name="Tim Stewart" userId="e77932d5400a862c" providerId="LiveId" clId="{5146CA49-13C5-4EBE-B68A-BD273199E259}" dt="2026-09-07T16:28:38.904" v="163" actId="1076"/>
          <ac:spMkLst>
            <pc:docMk/>
            <pc:sldMk cId="2428322920" sldId="1665"/>
            <ac:spMk id="39939" creationId="{00000000-0000-0000-0000-000000000000}"/>
          </ac:spMkLst>
        </pc:spChg>
        <pc:spChg chg="mod">
          <ac:chgData name="Tim Stewart" userId="e77932d5400a862c" providerId="LiveId" clId="{5146CA49-13C5-4EBE-B68A-BD273199E259}" dt="2026-09-07T16:28:46.288" v="165" actId="1076"/>
          <ac:spMkLst>
            <pc:docMk/>
            <pc:sldMk cId="2428322920" sldId="1665"/>
            <ac:spMk id="53250" creationId="{00000000-0000-0000-0000-000000000000}"/>
          </ac:spMkLst>
        </pc:spChg>
      </pc:sldChg>
      <pc:sldChg chg="modSp mod modTransition">
        <pc:chgData name="Tim Stewart" userId="e77932d5400a862c" providerId="LiveId" clId="{5146CA49-13C5-4EBE-B68A-BD273199E259}" dt="2026-09-07T16:54:13.920" v="339"/>
        <pc:sldMkLst>
          <pc:docMk/>
          <pc:sldMk cId="2304163333" sldId="1666"/>
        </pc:sldMkLst>
        <pc:spChg chg="mod">
          <ac:chgData name="Tim Stewart" userId="e77932d5400a862c" providerId="LiveId" clId="{5146CA49-13C5-4EBE-B68A-BD273199E259}" dt="2026-09-07T16:29:48.464" v="169" actId="1076"/>
          <ac:spMkLst>
            <pc:docMk/>
            <pc:sldMk cId="2304163333" sldId="1666"/>
            <ac:spMk id="7" creationId="{00000000-0000-0000-0000-000000000000}"/>
          </ac:spMkLst>
        </pc:spChg>
        <pc:picChg chg="mod">
          <ac:chgData name="Tim Stewart" userId="e77932d5400a862c" providerId="LiveId" clId="{5146CA49-13C5-4EBE-B68A-BD273199E259}" dt="2026-09-07T16:30:07.544" v="170" actId="732"/>
          <ac:picMkLst>
            <pc:docMk/>
            <pc:sldMk cId="2304163333" sldId="1666"/>
            <ac:picMk id="96258" creationId="{00000000-0000-0000-0000-000000000000}"/>
          </ac:picMkLst>
        </pc:picChg>
      </pc:sldChg>
      <pc:sldChg chg="modSp mod modTransition">
        <pc:chgData name="Tim Stewart" userId="e77932d5400a862c" providerId="LiveId" clId="{5146CA49-13C5-4EBE-B68A-BD273199E259}" dt="2026-09-07T16:54:13.920" v="339"/>
        <pc:sldMkLst>
          <pc:docMk/>
          <pc:sldMk cId="0" sldId="1667"/>
        </pc:sldMkLst>
        <pc:spChg chg="mod">
          <ac:chgData name="Tim Stewart" userId="e77932d5400a862c" providerId="LiveId" clId="{5146CA49-13C5-4EBE-B68A-BD273199E259}" dt="2026-09-07T16:32:40.993" v="183" actId="403"/>
          <ac:spMkLst>
            <pc:docMk/>
            <pc:sldMk cId="0" sldId="1667"/>
            <ac:spMk id="45058" creationId="{00000000-0000-0000-0000-000000000000}"/>
          </ac:spMkLst>
        </pc:spChg>
        <pc:spChg chg="mod">
          <ac:chgData name="Tim Stewart" userId="e77932d5400a862c" providerId="LiveId" clId="{5146CA49-13C5-4EBE-B68A-BD273199E259}" dt="2026-09-07T16:33:06.609" v="186" actId="33524"/>
          <ac:spMkLst>
            <pc:docMk/>
            <pc:sldMk cId="0" sldId="1667"/>
            <ac:spMk id="45059" creationId="{00000000-0000-0000-0000-000000000000}"/>
          </ac:spMkLst>
        </pc:spChg>
      </pc:sldChg>
      <pc:sldChg chg="modSp mod modTransition">
        <pc:chgData name="Tim Stewart" userId="e77932d5400a862c" providerId="LiveId" clId="{5146CA49-13C5-4EBE-B68A-BD273199E259}" dt="2026-09-07T16:54:13.920" v="339"/>
        <pc:sldMkLst>
          <pc:docMk/>
          <pc:sldMk cId="0" sldId="1668"/>
        </pc:sldMkLst>
        <pc:spChg chg="mod">
          <ac:chgData name="Tim Stewart" userId="e77932d5400a862c" providerId="LiveId" clId="{5146CA49-13C5-4EBE-B68A-BD273199E259}" dt="2026-09-07T16:33:48.754" v="191" actId="403"/>
          <ac:spMkLst>
            <pc:docMk/>
            <pc:sldMk cId="0" sldId="1668"/>
            <ac:spMk id="58370" creationId="{00000000-0000-0000-0000-000000000000}"/>
          </ac:spMkLst>
        </pc:spChg>
        <pc:spChg chg="mod">
          <ac:chgData name="Tim Stewart" userId="e77932d5400a862c" providerId="LiveId" clId="{5146CA49-13C5-4EBE-B68A-BD273199E259}" dt="2026-09-07T16:34:11.393" v="196" actId="27636"/>
          <ac:spMkLst>
            <pc:docMk/>
            <pc:sldMk cId="0" sldId="1668"/>
            <ac:spMk id="58371" creationId="{00000000-0000-0000-0000-000000000000}"/>
          </ac:spMkLst>
        </pc:spChg>
      </pc:sldChg>
      <pc:sldChg chg="modSp mod modTransition">
        <pc:chgData name="Tim Stewart" userId="e77932d5400a862c" providerId="LiveId" clId="{5146CA49-13C5-4EBE-B68A-BD273199E259}" dt="2026-09-07T16:54:13.920" v="339"/>
        <pc:sldMkLst>
          <pc:docMk/>
          <pc:sldMk cId="0" sldId="1669"/>
        </pc:sldMkLst>
        <pc:spChg chg="mod">
          <ac:chgData name="Tim Stewart" userId="e77932d5400a862c" providerId="LiveId" clId="{5146CA49-13C5-4EBE-B68A-BD273199E259}" dt="2026-09-07T16:34:52.628" v="201" actId="403"/>
          <ac:spMkLst>
            <pc:docMk/>
            <pc:sldMk cId="0" sldId="1669"/>
            <ac:spMk id="48131" creationId="{00000000-0000-0000-0000-000000000000}"/>
          </ac:spMkLst>
        </pc:spChg>
        <pc:spChg chg="mod">
          <ac:chgData name="Tim Stewart" userId="e77932d5400a862c" providerId="LiveId" clId="{5146CA49-13C5-4EBE-B68A-BD273199E259}" dt="2026-09-07T16:34:31.775" v="198" actId="2711"/>
          <ac:spMkLst>
            <pc:docMk/>
            <pc:sldMk cId="0" sldId="1669"/>
            <ac:spMk id="60418" creationId="{00000000-0000-0000-0000-000000000000}"/>
          </ac:spMkLst>
        </pc:spChg>
      </pc:sldChg>
      <pc:sldChg chg="modSp mod modTransition">
        <pc:chgData name="Tim Stewart" userId="e77932d5400a862c" providerId="LiveId" clId="{5146CA49-13C5-4EBE-B68A-BD273199E259}" dt="2026-09-07T16:54:13.920" v="339"/>
        <pc:sldMkLst>
          <pc:docMk/>
          <pc:sldMk cId="4054149576" sldId="1671"/>
        </pc:sldMkLst>
        <pc:picChg chg="mod">
          <ac:chgData name="Tim Stewart" userId="e77932d5400a862c" providerId="LiveId" clId="{5146CA49-13C5-4EBE-B68A-BD273199E259}" dt="2026-09-07T16:35:20.652" v="202" actId="1440"/>
          <ac:picMkLst>
            <pc:docMk/>
            <pc:sldMk cId="4054149576" sldId="1671"/>
            <ac:picMk id="55298" creationId="{00000000-0000-0000-0000-000000000000}"/>
          </ac:picMkLst>
        </pc:picChg>
      </pc:sldChg>
      <pc:sldChg chg="modSp mod modTransition">
        <pc:chgData name="Tim Stewart" userId="e77932d5400a862c" providerId="LiveId" clId="{5146CA49-13C5-4EBE-B68A-BD273199E259}" dt="2026-09-07T16:54:13.920" v="339"/>
        <pc:sldMkLst>
          <pc:docMk/>
          <pc:sldMk cId="3023145624" sldId="1672"/>
        </pc:sldMkLst>
        <pc:picChg chg="mod">
          <ac:chgData name="Tim Stewart" userId="e77932d5400a862c" providerId="LiveId" clId="{5146CA49-13C5-4EBE-B68A-BD273199E259}" dt="2026-09-07T16:35:29.229" v="203" actId="1440"/>
          <ac:picMkLst>
            <pc:docMk/>
            <pc:sldMk cId="3023145624" sldId="1672"/>
            <ac:picMk id="55298" creationId="{00000000-0000-0000-0000-000000000000}"/>
          </ac:picMkLst>
        </pc:picChg>
      </pc:sldChg>
      <pc:sldChg chg="modSp mod modTransition">
        <pc:chgData name="Tim Stewart" userId="e77932d5400a862c" providerId="LiveId" clId="{5146CA49-13C5-4EBE-B68A-BD273199E259}" dt="2026-09-07T16:54:13.920" v="339"/>
        <pc:sldMkLst>
          <pc:docMk/>
          <pc:sldMk cId="3875966938" sldId="1673"/>
        </pc:sldMkLst>
        <pc:picChg chg="mod">
          <ac:chgData name="Tim Stewart" userId="e77932d5400a862c" providerId="LiveId" clId="{5146CA49-13C5-4EBE-B68A-BD273199E259}" dt="2026-09-07T16:35:50.326" v="205" actId="1440"/>
          <ac:picMkLst>
            <pc:docMk/>
            <pc:sldMk cId="3875966938" sldId="1673"/>
            <ac:picMk id="55298" creationId="{00000000-0000-0000-0000-000000000000}"/>
          </ac:picMkLst>
        </pc:picChg>
      </pc:sldChg>
      <pc:sldChg chg="modSp mod modTransition">
        <pc:chgData name="Tim Stewart" userId="e77932d5400a862c" providerId="LiveId" clId="{5146CA49-13C5-4EBE-B68A-BD273199E259}" dt="2026-09-07T16:54:13.920" v="339"/>
        <pc:sldMkLst>
          <pc:docMk/>
          <pc:sldMk cId="2142818242" sldId="1674"/>
        </pc:sldMkLst>
        <pc:spChg chg="mod">
          <ac:chgData name="Tim Stewart" userId="e77932d5400a862c" providerId="LiveId" clId="{5146CA49-13C5-4EBE-B68A-BD273199E259}" dt="2026-09-07T16:36:29.262" v="210" actId="27636"/>
          <ac:spMkLst>
            <pc:docMk/>
            <pc:sldMk cId="2142818242" sldId="1674"/>
            <ac:spMk id="48131" creationId="{00000000-0000-0000-0000-000000000000}"/>
          </ac:spMkLst>
        </pc:spChg>
        <pc:spChg chg="mod">
          <ac:chgData name="Tim Stewart" userId="e77932d5400a862c" providerId="LiveId" clId="{5146CA49-13C5-4EBE-B68A-BD273199E259}" dt="2026-09-07T16:36:04.287" v="206" actId="2711"/>
          <ac:spMkLst>
            <pc:docMk/>
            <pc:sldMk cId="2142818242" sldId="1674"/>
            <ac:spMk id="60418" creationId="{00000000-0000-0000-0000-000000000000}"/>
          </ac:spMkLst>
        </pc:spChg>
        <pc:picChg chg="mod">
          <ac:chgData name="Tim Stewart" userId="e77932d5400a862c" providerId="LiveId" clId="{5146CA49-13C5-4EBE-B68A-BD273199E259}" dt="2026-09-07T16:36:14.347" v="207" actId="1440"/>
          <ac:picMkLst>
            <pc:docMk/>
            <pc:sldMk cId="2142818242" sldId="1674"/>
            <ac:picMk id="5" creationId="{DED7761A-6DA4-B55E-0D63-DCC5472D0C5F}"/>
          </ac:picMkLst>
        </pc:picChg>
      </pc:sldChg>
      <pc:sldChg chg="modSp mod modTransition">
        <pc:chgData name="Tim Stewart" userId="e77932d5400a862c" providerId="LiveId" clId="{5146CA49-13C5-4EBE-B68A-BD273199E259}" dt="2026-09-07T16:54:13.920" v="339"/>
        <pc:sldMkLst>
          <pc:docMk/>
          <pc:sldMk cId="2538747215" sldId="1679"/>
        </pc:sldMkLst>
        <pc:spChg chg="mod">
          <ac:chgData name="Tim Stewart" userId="e77932d5400a862c" providerId="LiveId" clId="{5146CA49-13C5-4EBE-B68A-BD273199E259}" dt="2026-09-07T16:42:27.467" v="256" actId="2711"/>
          <ac:spMkLst>
            <pc:docMk/>
            <pc:sldMk cId="2538747215" sldId="1679"/>
            <ac:spMk id="45058" creationId="{00000000-0000-0000-0000-000000000000}"/>
          </ac:spMkLst>
        </pc:spChg>
        <pc:spChg chg="mod">
          <ac:chgData name="Tim Stewart" userId="e77932d5400a862c" providerId="LiveId" clId="{5146CA49-13C5-4EBE-B68A-BD273199E259}" dt="2026-09-07T16:43:08.846" v="261" actId="1076"/>
          <ac:spMkLst>
            <pc:docMk/>
            <pc:sldMk cId="2538747215" sldId="1679"/>
            <ac:spMk id="45059" creationId="{00000000-0000-0000-0000-000000000000}"/>
          </ac:spMkLst>
        </pc:spChg>
      </pc:sldChg>
      <pc:sldChg chg="modSp mod modTransition">
        <pc:chgData name="Tim Stewart" userId="e77932d5400a862c" providerId="LiveId" clId="{5146CA49-13C5-4EBE-B68A-BD273199E259}" dt="2026-09-07T16:54:13.920" v="339"/>
        <pc:sldMkLst>
          <pc:docMk/>
          <pc:sldMk cId="3880816089" sldId="1680"/>
        </pc:sldMkLst>
        <pc:picChg chg="mod">
          <ac:chgData name="Tim Stewart" userId="e77932d5400a862c" providerId="LiveId" clId="{5146CA49-13C5-4EBE-B68A-BD273199E259}" dt="2026-09-07T16:43:25.948" v="264" actId="1440"/>
          <ac:picMkLst>
            <pc:docMk/>
            <pc:sldMk cId="3880816089" sldId="1680"/>
            <ac:picMk id="3" creationId="{A344FDAD-FD5B-D7CE-F690-F905138EB239}"/>
          </ac:picMkLst>
        </pc:picChg>
      </pc:sldChg>
      <pc:sldChg chg="modSp mod modTransition">
        <pc:chgData name="Tim Stewart" userId="e77932d5400a862c" providerId="LiveId" clId="{5146CA49-13C5-4EBE-B68A-BD273199E259}" dt="2026-09-07T16:54:13.920" v="339"/>
        <pc:sldMkLst>
          <pc:docMk/>
          <pc:sldMk cId="1498577751" sldId="1682"/>
        </pc:sldMkLst>
        <pc:picChg chg="mod">
          <ac:chgData name="Tim Stewart" userId="e77932d5400a862c" providerId="LiveId" clId="{5146CA49-13C5-4EBE-B68A-BD273199E259}" dt="2026-09-07T16:43:42.244" v="266" actId="1440"/>
          <ac:picMkLst>
            <pc:docMk/>
            <pc:sldMk cId="1498577751" sldId="1682"/>
            <ac:picMk id="3" creationId="{9AFD6129-AA47-BF4F-158D-74E6D11472C0}"/>
          </ac:picMkLst>
        </pc:picChg>
      </pc:sldChg>
      <pc:sldChg chg="delSp modSp mod modTransition">
        <pc:chgData name="Tim Stewart" userId="e77932d5400a862c" providerId="LiveId" clId="{5146CA49-13C5-4EBE-B68A-BD273199E259}" dt="2026-09-07T16:54:13.920" v="339"/>
        <pc:sldMkLst>
          <pc:docMk/>
          <pc:sldMk cId="2852800901" sldId="1684"/>
        </pc:sldMkLst>
        <pc:spChg chg="del">
          <ac:chgData name="Tim Stewart" userId="e77932d5400a862c" providerId="LiveId" clId="{5146CA49-13C5-4EBE-B68A-BD273199E259}" dt="2026-09-07T16:44:17.782" v="273" actId="478"/>
          <ac:spMkLst>
            <pc:docMk/>
            <pc:sldMk cId="2852800901" sldId="1684"/>
            <ac:spMk id="2" creationId="{2492A72F-91A6-7438-4D98-5A694A30590A}"/>
          </ac:spMkLst>
        </pc:spChg>
        <pc:picChg chg="mod">
          <ac:chgData name="Tim Stewart" userId="e77932d5400a862c" providerId="LiveId" clId="{5146CA49-13C5-4EBE-B68A-BD273199E259}" dt="2026-09-07T16:44:25.106" v="275" actId="1440"/>
          <ac:picMkLst>
            <pc:docMk/>
            <pc:sldMk cId="2852800901" sldId="1684"/>
            <ac:picMk id="3" creationId="{9AFD6129-AA47-BF4F-158D-74E6D11472C0}"/>
          </ac:picMkLst>
        </pc:picChg>
      </pc:sldChg>
      <pc:sldChg chg="modSp mod modTransition">
        <pc:chgData name="Tim Stewart" userId="e77932d5400a862c" providerId="LiveId" clId="{5146CA49-13C5-4EBE-B68A-BD273199E259}" dt="2026-09-07T16:54:13.920" v="339"/>
        <pc:sldMkLst>
          <pc:docMk/>
          <pc:sldMk cId="696127222" sldId="1686"/>
        </pc:sldMkLst>
        <pc:picChg chg="mod">
          <ac:chgData name="Tim Stewart" userId="e77932d5400a862c" providerId="LiveId" clId="{5146CA49-13C5-4EBE-B68A-BD273199E259}" dt="2026-09-07T16:44:04.365" v="270" actId="1440"/>
          <ac:picMkLst>
            <pc:docMk/>
            <pc:sldMk cId="696127222" sldId="1686"/>
            <ac:picMk id="3" creationId="{9AFD6129-AA47-BF4F-158D-74E6D11472C0}"/>
          </ac:picMkLst>
        </pc:picChg>
      </pc:sldChg>
      <pc:sldChg chg="modSp mod modTransition">
        <pc:chgData name="Tim Stewart" userId="e77932d5400a862c" providerId="LiveId" clId="{5146CA49-13C5-4EBE-B68A-BD273199E259}" dt="2026-09-07T16:54:13.920" v="339"/>
        <pc:sldMkLst>
          <pc:docMk/>
          <pc:sldMk cId="741567147" sldId="1691"/>
        </pc:sldMkLst>
        <pc:spChg chg="mod">
          <ac:chgData name="Tim Stewart" userId="e77932d5400a862c" providerId="LiveId" clId="{5146CA49-13C5-4EBE-B68A-BD273199E259}" dt="2026-09-07T16:18:53.754" v="93" actId="1076"/>
          <ac:spMkLst>
            <pc:docMk/>
            <pc:sldMk cId="741567147" sldId="1691"/>
            <ac:spMk id="53250" creationId="{00000000-0000-0000-0000-000000000000}"/>
          </ac:spMkLst>
        </pc:spChg>
        <pc:graphicFrameChg chg="mod">
          <ac:chgData name="Tim Stewart" userId="e77932d5400a862c" providerId="LiveId" clId="{5146CA49-13C5-4EBE-B68A-BD273199E259}" dt="2026-09-07T16:18:36.353" v="90" actId="14861"/>
          <ac:graphicFrameMkLst>
            <pc:docMk/>
            <pc:sldMk cId="741567147" sldId="1691"/>
            <ac:graphicFrameMk id="2" creationId="{58566574-0905-D0F2-FF61-93DD0A90BBE1}"/>
          </ac:graphicFrameMkLst>
        </pc:graphicFrameChg>
      </pc:sldChg>
      <pc:sldChg chg="modSp mod modTransition">
        <pc:chgData name="Tim Stewart" userId="e77932d5400a862c" providerId="LiveId" clId="{5146CA49-13C5-4EBE-B68A-BD273199E259}" dt="2026-09-07T16:54:13.920" v="339"/>
        <pc:sldMkLst>
          <pc:docMk/>
          <pc:sldMk cId="4044427690" sldId="1692"/>
        </pc:sldMkLst>
        <pc:spChg chg="mod">
          <ac:chgData name="Tim Stewart" userId="e77932d5400a862c" providerId="LiveId" clId="{5146CA49-13C5-4EBE-B68A-BD273199E259}" dt="2026-09-07T16:19:45.036" v="99" actId="207"/>
          <ac:spMkLst>
            <pc:docMk/>
            <pc:sldMk cId="4044427690" sldId="1692"/>
            <ac:spMk id="53250" creationId="{00000000-0000-0000-0000-000000000000}"/>
          </ac:spMkLst>
        </pc:spChg>
        <pc:graphicFrameChg chg="mod">
          <ac:chgData name="Tim Stewart" userId="e77932d5400a862c" providerId="LiveId" clId="{5146CA49-13C5-4EBE-B68A-BD273199E259}" dt="2026-09-07T16:19:34.299" v="98" actId="1076"/>
          <ac:graphicFrameMkLst>
            <pc:docMk/>
            <pc:sldMk cId="4044427690" sldId="1692"/>
            <ac:graphicFrameMk id="2" creationId="{58566574-0905-D0F2-FF61-93DD0A90BBE1}"/>
          </ac:graphicFrameMkLst>
        </pc:graphicFrameChg>
      </pc:sldChg>
      <pc:sldChg chg="modSp mod modTransition">
        <pc:chgData name="Tim Stewart" userId="e77932d5400a862c" providerId="LiveId" clId="{5146CA49-13C5-4EBE-B68A-BD273199E259}" dt="2026-09-07T16:54:13.920" v="339"/>
        <pc:sldMkLst>
          <pc:docMk/>
          <pc:sldMk cId="2344826696" sldId="1693"/>
        </pc:sldMkLst>
        <pc:spChg chg="mod">
          <ac:chgData name="Tim Stewart" userId="e77932d5400a862c" providerId="LiveId" clId="{5146CA49-13C5-4EBE-B68A-BD273199E259}" dt="2026-09-07T16:21:29.573" v="115" actId="2711"/>
          <ac:spMkLst>
            <pc:docMk/>
            <pc:sldMk cId="2344826696" sldId="1693"/>
            <ac:spMk id="44034" creationId="{00000000-0000-0000-0000-000000000000}"/>
          </ac:spMkLst>
        </pc:spChg>
        <pc:picChg chg="mod">
          <ac:chgData name="Tim Stewart" userId="e77932d5400a862c" providerId="LiveId" clId="{5146CA49-13C5-4EBE-B68A-BD273199E259}" dt="2026-09-07T16:21:36.311" v="116" actId="1440"/>
          <ac:picMkLst>
            <pc:docMk/>
            <pc:sldMk cId="2344826696" sldId="1693"/>
            <ac:picMk id="2" creationId="{6978BA56-88A0-041C-CF5E-5E4BD0477265}"/>
          </ac:picMkLst>
        </pc:picChg>
      </pc:sldChg>
      <pc:sldChg chg="modSp mod modTransition">
        <pc:chgData name="Tim Stewart" userId="e77932d5400a862c" providerId="LiveId" clId="{5146CA49-13C5-4EBE-B68A-BD273199E259}" dt="2026-09-07T16:54:13.920" v="339"/>
        <pc:sldMkLst>
          <pc:docMk/>
          <pc:sldMk cId="2127094210" sldId="1694"/>
        </pc:sldMkLst>
        <pc:spChg chg="mod">
          <ac:chgData name="Tim Stewart" userId="e77932d5400a862c" providerId="LiveId" clId="{5146CA49-13C5-4EBE-B68A-BD273199E259}" dt="2026-09-07T16:21:08.903" v="113" actId="2711"/>
          <ac:spMkLst>
            <pc:docMk/>
            <pc:sldMk cId="2127094210" sldId="1694"/>
            <ac:spMk id="44034" creationId="{00000000-0000-0000-0000-000000000000}"/>
          </ac:spMkLst>
        </pc:spChg>
        <pc:picChg chg="mod">
          <ac:chgData name="Tim Stewart" userId="e77932d5400a862c" providerId="LiveId" clId="{5146CA49-13C5-4EBE-B68A-BD273199E259}" dt="2026-09-07T16:20:54.967" v="111" actId="1440"/>
          <ac:picMkLst>
            <pc:docMk/>
            <pc:sldMk cId="2127094210" sldId="1694"/>
            <ac:picMk id="3" creationId="{A37C9E71-1A78-70FA-7622-AD6FB2D8BA2A}"/>
          </ac:picMkLst>
        </pc:picChg>
      </pc:sldChg>
      <pc:sldChg chg="modSp mod modTransition">
        <pc:chgData name="Tim Stewart" userId="e77932d5400a862c" providerId="LiveId" clId="{5146CA49-13C5-4EBE-B68A-BD273199E259}" dt="2026-09-07T16:54:13.920" v="339"/>
        <pc:sldMkLst>
          <pc:docMk/>
          <pc:sldMk cId="1606685452" sldId="1695"/>
        </pc:sldMkLst>
        <pc:spChg chg="mod">
          <ac:chgData name="Tim Stewart" userId="e77932d5400a862c" providerId="LiveId" clId="{5146CA49-13C5-4EBE-B68A-BD273199E259}" dt="2026-09-07T16:25:18.465" v="132" actId="1076"/>
          <ac:spMkLst>
            <pc:docMk/>
            <pc:sldMk cId="1606685452" sldId="1695"/>
            <ac:spMk id="6" creationId="{DC251D76-0035-1328-8017-AF8285248750}"/>
          </ac:spMkLst>
        </pc:spChg>
        <pc:picChg chg="mod">
          <ac:chgData name="Tim Stewart" userId="e77932d5400a862c" providerId="LiveId" clId="{5146CA49-13C5-4EBE-B68A-BD273199E259}" dt="2026-09-07T16:23:49.255" v="125" actId="1440"/>
          <ac:picMkLst>
            <pc:docMk/>
            <pc:sldMk cId="1606685452" sldId="1695"/>
            <ac:picMk id="7" creationId="{F632BD7C-7770-6ED6-E931-0304C79541D0}"/>
          </ac:picMkLst>
        </pc:picChg>
      </pc:sldChg>
      <pc:sldChg chg="modSp mod modTransition">
        <pc:chgData name="Tim Stewart" userId="e77932d5400a862c" providerId="LiveId" clId="{5146CA49-13C5-4EBE-B68A-BD273199E259}" dt="2026-09-07T16:54:13.920" v="339"/>
        <pc:sldMkLst>
          <pc:docMk/>
          <pc:sldMk cId="2228942572" sldId="1696"/>
        </pc:sldMkLst>
        <pc:spChg chg="mod">
          <ac:chgData name="Tim Stewart" userId="e77932d5400a862c" providerId="LiveId" clId="{5146CA49-13C5-4EBE-B68A-BD273199E259}" dt="2026-09-07T16:25:47.620" v="136" actId="403"/>
          <ac:spMkLst>
            <pc:docMk/>
            <pc:sldMk cId="2228942572" sldId="1696"/>
            <ac:spMk id="3" creationId="{4B35A79E-2F63-DF24-CFFF-78C60CDF27C7}"/>
          </ac:spMkLst>
        </pc:spChg>
        <pc:picChg chg="mod">
          <ac:chgData name="Tim Stewart" userId="e77932d5400a862c" providerId="LiveId" clId="{5146CA49-13C5-4EBE-B68A-BD273199E259}" dt="2026-09-07T16:26:04.937" v="140" actId="1076"/>
          <ac:picMkLst>
            <pc:docMk/>
            <pc:sldMk cId="2228942572" sldId="1696"/>
            <ac:picMk id="2" creationId="{F79D41E2-8926-05C5-88D5-E23B572871F1}"/>
          </ac:picMkLst>
        </pc:picChg>
      </pc:sldChg>
      <pc:sldChg chg="modSp mod modTransition">
        <pc:chgData name="Tim Stewart" userId="e77932d5400a862c" providerId="LiveId" clId="{5146CA49-13C5-4EBE-B68A-BD273199E259}" dt="2026-09-07T16:54:13.920" v="339"/>
        <pc:sldMkLst>
          <pc:docMk/>
          <pc:sldMk cId="1348174488" sldId="1697"/>
        </pc:sldMkLst>
        <pc:picChg chg="mod">
          <ac:chgData name="Tim Stewart" userId="e77932d5400a862c" providerId="LiveId" clId="{5146CA49-13C5-4EBE-B68A-BD273199E259}" dt="2026-09-07T16:27:05.670" v="153" actId="1440"/>
          <ac:picMkLst>
            <pc:docMk/>
            <pc:sldMk cId="1348174488" sldId="1697"/>
            <ac:picMk id="6" creationId="{AB211949-95F1-B95F-33CD-7AB69A2DA6BA}"/>
          </ac:picMkLst>
        </pc:picChg>
      </pc:sldChg>
      <pc:sldChg chg="modSp mod modTransition">
        <pc:chgData name="Tim Stewart" userId="e77932d5400a862c" providerId="LiveId" clId="{5146CA49-13C5-4EBE-B68A-BD273199E259}" dt="2026-09-07T16:54:13.920" v="339"/>
        <pc:sldMkLst>
          <pc:docMk/>
          <pc:sldMk cId="300455070" sldId="1698"/>
        </pc:sldMkLst>
        <pc:picChg chg="mod">
          <ac:chgData name="Tim Stewart" userId="e77932d5400a862c" providerId="LiveId" clId="{5146CA49-13C5-4EBE-B68A-BD273199E259}" dt="2026-09-07T16:27:16.852" v="154" actId="1440"/>
          <ac:picMkLst>
            <pc:docMk/>
            <pc:sldMk cId="300455070" sldId="1698"/>
            <ac:picMk id="5" creationId="{4669FD00-8366-F944-B9E6-786D1119F3D4}"/>
          </ac:picMkLst>
        </pc:picChg>
      </pc:sldChg>
      <pc:sldChg chg="modSp mod modTransition">
        <pc:chgData name="Tim Stewart" userId="e77932d5400a862c" providerId="LiveId" clId="{5146CA49-13C5-4EBE-B68A-BD273199E259}" dt="2026-09-07T16:54:13.920" v="339"/>
        <pc:sldMkLst>
          <pc:docMk/>
          <pc:sldMk cId="2390487628" sldId="1699"/>
        </pc:sldMkLst>
        <pc:picChg chg="mod">
          <ac:chgData name="Tim Stewart" userId="e77932d5400a862c" providerId="LiveId" clId="{5146CA49-13C5-4EBE-B68A-BD273199E259}" dt="2026-09-07T16:27:29.374" v="155" actId="1440"/>
          <ac:picMkLst>
            <pc:docMk/>
            <pc:sldMk cId="2390487628" sldId="1699"/>
            <ac:picMk id="3" creationId="{EEEF18A7-7B8A-FC12-3C06-29ED38E1AA36}"/>
          </ac:picMkLst>
        </pc:picChg>
      </pc:sldChg>
      <pc:sldChg chg="modSp mod modTransition">
        <pc:chgData name="Tim Stewart" userId="e77932d5400a862c" providerId="LiveId" clId="{5146CA49-13C5-4EBE-B68A-BD273199E259}" dt="2026-09-07T16:54:13.920" v="339"/>
        <pc:sldMkLst>
          <pc:docMk/>
          <pc:sldMk cId="3518812493" sldId="1700"/>
        </pc:sldMkLst>
        <pc:spChg chg="mod">
          <ac:chgData name="Tim Stewart" userId="e77932d5400a862c" providerId="LiveId" clId="{5146CA49-13C5-4EBE-B68A-BD273199E259}" dt="2026-09-07T16:30:32.244" v="173" actId="2711"/>
          <ac:spMkLst>
            <pc:docMk/>
            <pc:sldMk cId="3518812493" sldId="1700"/>
            <ac:spMk id="44034" creationId="{00000000-0000-0000-0000-000000000000}"/>
          </ac:spMkLst>
        </pc:spChg>
        <pc:spChg chg="mod">
          <ac:chgData name="Tim Stewart" userId="e77932d5400a862c" providerId="LiveId" clId="{5146CA49-13C5-4EBE-B68A-BD273199E259}" dt="2026-09-07T16:32:06.529" v="178" actId="1076"/>
          <ac:spMkLst>
            <pc:docMk/>
            <pc:sldMk cId="3518812493" sldId="1700"/>
            <ac:spMk id="65539" creationId="{00000000-0000-0000-0000-000000000000}"/>
          </ac:spMkLst>
        </pc:spChg>
      </pc:sldChg>
      <pc:sldChg chg="modSp mod modTransition">
        <pc:chgData name="Tim Stewart" userId="e77932d5400a862c" providerId="LiveId" clId="{5146CA49-13C5-4EBE-B68A-BD273199E259}" dt="2026-09-07T16:54:13.920" v="339"/>
        <pc:sldMkLst>
          <pc:docMk/>
          <pc:sldMk cId="73423910" sldId="1701"/>
        </pc:sldMkLst>
        <pc:picChg chg="mod">
          <ac:chgData name="Tim Stewart" userId="e77932d5400a862c" providerId="LiveId" clId="{5146CA49-13C5-4EBE-B68A-BD273199E259}" dt="2026-09-07T16:35:39.869" v="204" actId="1440"/>
          <ac:picMkLst>
            <pc:docMk/>
            <pc:sldMk cId="73423910" sldId="1701"/>
            <ac:picMk id="55298" creationId="{00000000-0000-0000-0000-000000000000}"/>
          </ac:picMkLst>
        </pc:picChg>
      </pc:sldChg>
      <pc:sldChg chg="modSp mod modTransition">
        <pc:chgData name="Tim Stewart" userId="e77932d5400a862c" providerId="LiveId" clId="{5146CA49-13C5-4EBE-B68A-BD273199E259}" dt="2026-09-07T16:54:13.920" v="339"/>
        <pc:sldMkLst>
          <pc:docMk/>
          <pc:sldMk cId="617439959" sldId="1703"/>
        </pc:sldMkLst>
        <pc:picChg chg="mod">
          <ac:chgData name="Tim Stewart" userId="e77932d5400a862c" providerId="LiveId" clId="{5146CA49-13C5-4EBE-B68A-BD273199E259}" dt="2026-09-07T16:45:19.827" v="282" actId="1440"/>
          <ac:picMkLst>
            <pc:docMk/>
            <pc:sldMk cId="617439959" sldId="1703"/>
            <ac:picMk id="3" creationId="{94B31875-561E-2AD6-4E78-B7062E250685}"/>
          </ac:picMkLst>
        </pc:picChg>
      </pc:sldChg>
      <pc:sldChg chg="modSp mod modTransition">
        <pc:chgData name="Tim Stewart" userId="e77932d5400a862c" providerId="LiveId" clId="{5146CA49-13C5-4EBE-B68A-BD273199E259}" dt="2026-09-07T16:54:13.920" v="339"/>
        <pc:sldMkLst>
          <pc:docMk/>
          <pc:sldMk cId="2455998206" sldId="1704"/>
        </pc:sldMkLst>
        <pc:picChg chg="mod">
          <ac:chgData name="Tim Stewart" userId="e77932d5400a862c" providerId="LiveId" clId="{5146CA49-13C5-4EBE-B68A-BD273199E259}" dt="2026-09-07T16:45:30.147" v="283" actId="1440"/>
          <ac:picMkLst>
            <pc:docMk/>
            <pc:sldMk cId="2455998206" sldId="1704"/>
            <ac:picMk id="3" creationId="{94B31875-561E-2AD6-4E78-B7062E250685}"/>
          </ac:picMkLst>
        </pc:picChg>
      </pc:sldChg>
      <pc:sldChg chg="modSp mod modTransition">
        <pc:chgData name="Tim Stewart" userId="e77932d5400a862c" providerId="LiveId" clId="{5146CA49-13C5-4EBE-B68A-BD273199E259}" dt="2026-09-07T16:54:13.920" v="339"/>
        <pc:sldMkLst>
          <pc:docMk/>
          <pc:sldMk cId="2962629704" sldId="1706"/>
        </pc:sldMkLst>
        <pc:picChg chg="mod">
          <ac:chgData name="Tim Stewart" userId="e77932d5400a862c" providerId="LiveId" clId="{5146CA49-13C5-4EBE-B68A-BD273199E259}" dt="2026-09-07T16:38:05.887" v="229" actId="1076"/>
          <ac:picMkLst>
            <pc:docMk/>
            <pc:sldMk cId="2962629704" sldId="1706"/>
            <ac:picMk id="12" creationId="{9F53BE75-DEA9-9105-2C68-CF4A2E2CA2CF}"/>
          </ac:picMkLst>
        </pc:picChg>
      </pc:sldChg>
      <pc:sldChg chg="modSp mod modTransition">
        <pc:chgData name="Tim Stewart" userId="e77932d5400a862c" providerId="LiveId" clId="{5146CA49-13C5-4EBE-B68A-BD273199E259}" dt="2026-09-07T16:54:13.920" v="339"/>
        <pc:sldMkLst>
          <pc:docMk/>
          <pc:sldMk cId="402136492" sldId="1711"/>
        </pc:sldMkLst>
        <pc:picChg chg="mod modCrop">
          <ac:chgData name="Tim Stewart" userId="e77932d5400a862c" providerId="LiveId" clId="{5146CA49-13C5-4EBE-B68A-BD273199E259}" dt="2026-09-07T16:22:34.829" v="120" actId="34807"/>
          <ac:picMkLst>
            <pc:docMk/>
            <pc:sldMk cId="402136492" sldId="1711"/>
            <ac:picMk id="8" creationId="{AF9CF371-E8B0-12C4-9604-411BCBBDA812}"/>
          </ac:picMkLst>
        </pc:picChg>
      </pc:sldChg>
      <pc:sldChg chg="modSp mod modTransition">
        <pc:chgData name="Tim Stewart" userId="e77932d5400a862c" providerId="LiveId" clId="{5146CA49-13C5-4EBE-B68A-BD273199E259}" dt="2026-09-07T16:54:13.920" v="339"/>
        <pc:sldMkLst>
          <pc:docMk/>
          <pc:sldMk cId="925616362" sldId="1712"/>
        </pc:sldMkLst>
        <pc:grpChg chg="mod">
          <ac:chgData name="Tim Stewart" userId="e77932d5400a862c" providerId="LiveId" clId="{5146CA49-13C5-4EBE-B68A-BD273199E259}" dt="2026-09-07T16:22:51.042" v="122" actId="1076"/>
          <ac:grpSpMkLst>
            <pc:docMk/>
            <pc:sldMk cId="925616362" sldId="1712"/>
            <ac:grpSpMk id="3" creationId="{5B00748C-4040-6CF9-7353-C564CB9EFFCB}"/>
          </ac:grpSpMkLst>
        </pc:grpChg>
        <pc:picChg chg="mod">
          <ac:chgData name="Tim Stewart" userId="e77932d5400a862c" providerId="LiveId" clId="{5146CA49-13C5-4EBE-B68A-BD273199E259}" dt="2026-09-07T16:23:16.009" v="124" actId="1076"/>
          <ac:picMkLst>
            <pc:docMk/>
            <pc:sldMk cId="925616362" sldId="1712"/>
            <ac:picMk id="6" creationId="{3A6EC40E-C6E4-BD30-22A4-389713A25AB5}"/>
          </ac:picMkLst>
        </pc:picChg>
      </pc:sldChg>
      <pc:sldChg chg="modSp mod modTransition modAnim">
        <pc:chgData name="Tim Stewart" userId="e77932d5400a862c" providerId="LiveId" clId="{5146CA49-13C5-4EBE-B68A-BD273199E259}" dt="2026-09-07T16:54:13.920" v="339"/>
        <pc:sldMkLst>
          <pc:docMk/>
          <pc:sldMk cId="3960660834" sldId="1718"/>
        </pc:sldMkLst>
        <pc:spChg chg="mod">
          <ac:chgData name="Tim Stewart" userId="e77932d5400a862c" providerId="LiveId" clId="{5146CA49-13C5-4EBE-B68A-BD273199E259}" dt="2026-09-07T16:16:15.339" v="74" actId="20577"/>
          <ac:spMkLst>
            <pc:docMk/>
            <pc:sldMk cId="3960660834" sldId="1718"/>
            <ac:spMk id="39939" creationId="{00000000-0000-0000-0000-000000000000}"/>
          </ac:spMkLst>
        </pc:spChg>
        <pc:spChg chg="mod">
          <ac:chgData name="Tim Stewart" userId="e77932d5400a862c" providerId="LiveId" clId="{5146CA49-13C5-4EBE-B68A-BD273199E259}" dt="2026-09-07T16:14:13.852" v="62" actId="403"/>
          <ac:spMkLst>
            <pc:docMk/>
            <pc:sldMk cId="3960660834" sldId="1718"/>
            <ac:spMk id="53250" creationId="{00000000-0000-0000-0000-000000000000}"/>
          </ac:spMkLst>
        </pc:spChg>
      </pc:sldChg>
      <pc:sldChg chg="modSp mod modTransition">
        <pc:chgData name="Tim Stewart" userId="e77932d5400a862c" providerId="LiveId" clId="{5146CA49-13C5-4EBE-B68A-BD273199E259}" dt="2026-09-07T16:54:13.920" v="339"/>
        <pc:sldMkLst>
          <pc:docMk/>
          <pc:sldMk cId="34384457" sldId="1720"/>
        </pc:sldMkLst>
        <pc:picChg chg="mod">
          <ac:chgData name="Tim Stewart" userId="e77932d5400a862c" providerId="LiveId" clId="{5146CA49-13C5-4EBE-B68A-BD273199E259}" dt="2026-09-07T16:38:21.614" v="232" actId="1440"/>
          <ac:picMkLst>
            <pc:docMk/>
            <pc:sldMk cId="34384457" sldId="1720"/>
            <ac:picMk id="11" creationId="{279794E8-2118-F8EE-FC8B-8B016F606A0D}"/>
          </ac:picMkLst>
        </pc:picChg>
      </pc:sldChg>
      <pc:sldChg chg="modSp mod modTransition">
        <pc:chgData name="Tim Stewart" userId="e77932d5400a862c" providerId="LiveId" clId="{5146CA49-13C5-4EBE-B68A-BD273199E259}" dt="2026-09-07T16:54:13.920" v="339"/>
        <pc:sldMkLst>
          <pc:docMk/>
          <pc:sldMk cId="262190154" sldId="1721"/>
        </pc:sldMkLst>
        <pc:spChg chg="mod">
          <ac:chgData name="Tim Stewart" userId="e77932d5400a862c" providerId="LiveId" clId="{5146CA49-13C5-4EBE-B68A-BD273199E259}" dt="2026-09-07T16:38:39.242" v="235" actId="403"/>
          <ac:spMkLst>
            <pc:docMk/>
            <pc:sldMk cId="262190154" sldId="1721"/>
            <ac:spMk id="45058" creationId="{00000000-0000-0000-0000-000000000000}"/>
          </ac:spMkLst>
        </pc:spChg>
        <pc:spChg chg="mod">
          <ac:chgData name="Tim Stewart" userId="e77932d5400a862c" providerId="LiveId" clId="{5146CA49-13C5-4EBE-B68A-BD273199E259}" dt="2026-09-07T16:38:56.878" v="239" actId="14100"/>
          <ac:spMkLst>
            <pc:docMk/>
            <pc:sldMk cId="262190154" sldId="1721"/>
            <ac:spMk id="45059" creationId="{00000000-0000-0000-0000-000000000000}"/>
          </ac:spMkLst>
        </pc:spChg>
      </pc:sldChg>
      <pc:sldChg chg="modSp mod modTransition">
        <pc:chgData name="Tim Stewart" userId="e77932d5400a862c" providerId="LiveId" clId="{5146CA49-13C5-4EBE-B68A-BD273199E259}" dt="2026-09-07T16:54:13.920" v="339"/>
        <pc:sldMkLst>
          <pc:docMk/>
          <pc:sldMk cId="2638846440" sldId="1722"/>
        </pc:sldMkLst>
        <pc:spChg chg="mod">
          <ac:chgData name="Tim Stewart" userId="e77932d5400a862c" providerId="LiveId" clId="{5146CA49-13C5-4EBE-B68A-BD273199E259}" dt="2026-09-07T16:39:48.630" v="244" actId="14100"/>
          <ac:spMkLst>
            <pc:docMk/>
            <pc:sldMk cId="2638846440" sldId="1722"/>
            <ac:spMk id="4" creationId="{DE12004F-B0A3-C0BA-9884-1ABB071C3334}"/>
          </ac:spMkLst>
        </pc:spChg>
        <pc:spChg chg="mod">
          <ac:chgData name="Tim Stewart" userId="e77932d5400a862c" providerId="LiveId" clId="{5146CA49-13C5-4EBE-B68A-BD273199E259}" dt="2026-09-07T16:40:49.479" v="248" actId="14100"/>
          <ac:spMkLst>
            <pc:docMk/>
            <pc:sldMk cId="2638846440" sldId="1722"/>
            <ac:spMk id="5" creationId="{98190284-E3B6-7BAC-5995-3D1668180122}"/>
          </ac:spMkLst>
        </pc:spChg>
        <pc:picChg chg="mod">
          <ac:chgData name="Tim Stewart" userId="e77932d5400a862c" providerId="LiveId" clId="{5146CA49-13C5-4EBE-B68A-BD273199E259}" dt="2026-09-07T16:40:33.111" v="245"/>
          <ac:picMkLst>
            <pc:docMk/>
            <pc:sldMk cId="2638846440" sldId="1722"/>
            <ac:picMk id="3" creationId="{3DFB2CDC-0BD8-4931-38CE-CE1B46579C9B}"/>
          </ac:picMkLst>
        </pc:picChg>
      </pc:sldChg>
      <pc:sldChg chg="modSp mod modTransition">
        <pc:chgData name="Tim Stewart" userId="e77932d5400a862c" providerId="LiveId" clId="{5146CA49-13C5-4EBE-B68A-BD273199E259}" dt="2026-09-07T16:54:13.920" v="339"/>
        <pc:sldMkLst>
          <pc:docMk/>
          <pc:sldMk cId="3259683393" sldId="1723"/>
        </pc:sldMkLst>
        <pc:spChg chg="mod">
          <ac:chgData name="Tim Stewart" userId="e77932d5400a862c" providerId="LiveId" clId="{5146CA49-13C5-4EBE-B68A-BD273199E259}" dt="2026-09-07T16:41:19.952" v="250" actId="122"/>
          <ac:spMkLst>
            <pc:docMk/>
            <pc:sldMk cId="3259683393" sldId="1723"/>
            <ac:spMk id="45058" creationId="{00000000-0000-0000-0000-000000000000}"/>
          </ac:spMkLst>
        </pc:spChg>
        <pc:spChg chg="mod">
          <ac:chgData name="Tim Stewart" userId="e77932d5400a862c" providerId="LiveId" clId="{5146CA49-13C5-4EBE-B68A-BD273199E259}" dt="2026-09-07T16:41:39.167" v="253" actId="14100"/>
          <ac:spMkLst>
            <pc:docMk/>
            <pc:sldMk cId="3259683393" sldId="1723"/>
            <ac:spMk id="45059" creationId="{00000000-0000-0000-0000-000000000000}"/>
          </ac:spMkLst>
        </pc:spChg>
      </pc:sldChg>
      <pc:sldChg chg="modSp mod modTransition">
        <pc:chgData name="Tim Stewart" userId="e77932d5400a862c" providerId="LiveId" clId="{5146CA49-13C5-4EBE-B68A-BD273199E259}" dt="2026-09-07T16:54:13.920" v="339"/>
        <pc:sldMkLst>
          <pc:docMk/>
          <pc:sldMk cId="2816537452" sldId="1724"/>
        </pc:sldMkLst>
        <pc:picChg chg="mod">
          <ac:chgData name="Tim Stewart" userId="e77932d5400a862c" providerId="LiveId" clId="{5146CA49-13C5-4EBE-B68A-BD273199E259}" dt="2026-09-07T16:41:53.931" v="254" actId="1440"/>
          <ac:picMkLst>
            <pc:docMk/>
            <pc:sldMk cId="2816537452" sldId="1724"/>
            <ac:picMk id="6" creationId="{CD385835-FD10-E9DD-C28D-4B98A6FC96A5}"/>
          </ac:picMkLst>
        </pc:picChg>
      </pc:sldChg>
      <pc:sldChg chg="modSp mod modTransition">
        <pc:chgData name="Tim Stewart" userId="e77932d5400a862c" providerId="LiveId" clId="{5146CA49-13C5-4EBE-B68A-BD273199E259}" dt="2026-09-07T16:54:13.920" v="339"/>
        <pc:sldMkLst>
          <pc:docMk/>
          <pc:sldMk cId="3214376922" sldId="1726"/>
        </pc:sldMkLst>
        <pc:grpChg chg="mod">
          <ac:chgData name="Tim Stewart" userId="e77932d5400a862c" providerId="LiveId" clId="{5146CA49-13C5-4EBE-B68A-BD273199E259}" dt="2026-09-07T16:13:30.723" v="51" actId="1076"/>
          <ac:grpSpMkLst>
            <pc:docMk/>
            <pc:sldMk cId="3214376922" sldId="1726"/>
            <ac:grpSpMk id="14" creationId="{175B0BF1-FA66-C682-4DB7-10E6B1A423E9}"/>
          </ac:grpSpMkLst>
        </pc:grpChg>
        <pc:picChg chg="mod">
          <ac:chgData name="Tim Stewart" userId="e77932d5400a862c" providerId="LiveId" clId="{5146CA49-13C5-4EBE-B68A-BD273199E259}" dt="2026-09-07T16:13:32.746" v="52" actId="1076"/>
          <ac:picMkLst>
            <pc:docMk/>
            <pc:sldMk cId="3214376922" sldId="1726"/>
            <ac:picMk id="5" creationId="{13BB07B5-D700-82EB-40EF-C2BD7240A1E8}"/>
          </ac:picMkLst>
        </pc:picChg>
        <pc:picChg chg="mod">
          <ac:chgData name="Tim Stewart" userId="e77932d5400a862c" providerId="LiveId" clId="{5146CA49-13C5-4EBE-B68A-BD273199E259}" dt="2026-09-07T16:13:26.921" v="50" actId="1440"/>
          <ac:picMkLst>
            <pc:docMk/>
            <pc:sldMk cId="3214376922" sldId="1726"/>
            <ac:picMk id="9" creationId="{8D74F7AC-0032-BE3A-4B34-82C52F3984CF}"/>
          </ac:picMkLst>
        </pc:picChg>
      </pc:sldChg>
      <pc:sldChg chg="modSp mod modTransition">
        <pc:chgData name="Tim Stewart" userId="e77932d5400a862c" providerId="LiveId" clId="{5146CA49-13C5-4EBE-B68A-BD273199E259}" dt="2026-09-07T16:54:13.920" v="339"/>
        <pc:sldMkLst>
          <pc:docMk/>
          <pc:sldMk cId="4066199968" sldId="1727"/>
        </pc:sldMkLst>
        <pc:spChg chg="mod">
          <ac:chgData name="Tim Stewart" userId="e77932d5400a862c" providerId="LiveId" clId="{5146CA49-13C5-4EBE-B68A-BD273199E259}" dt="2026-09-07T16:26:32.803" v="145" actId="403"/>
          <ac:spMkLst>
            <pc:docMk/>
            <pc:sldMk cId="4066199968" sldId="1727"/>
            <ac:spMk id="3" creationId="{4B35A79E-2F63-DF24-CFFF-78C60CDF27C7}"/>
          </ac:spMkLst>
        </pc:spChg>
        <pc:picChg chg="mod">
          <ac:chgData name="Tim Stewart" userId="e77932d5400a862c" providerId="LiveId" clId="{5146CA49-13C5-4EBE-B68A-BD273199E259}" dt="2026-09-07T16:26:46.105" v="149" actId="1076"/>
          <ac:picMkLst>
            <pc:docMk/>
            <pc:sldMk cId="4066199968" sldId="1727"/>
            <ac:picMk id="2" creationId="{F79D41E2-8926-05C5-88D5-E23B572871F1}"/>
          </ac:picMkLst>
        </pc:picChg>
      </pc:sldChg>
      <pc:sldChg chg="addSp delSp modSp mod modTransition">
        <pc:chgData name="Tim Stewart" userId="e77932d5400a862c" providerId="LiveId" clId="{5146CA49-13C5-4EBE-B68A-BD273199E259}" dt="2026-09-07T16:54:13.920" v="339"/>
        <pc:sldMkLst>
          <pc:docMk/>
          <pc:sldMk cId="380746661" sldId="1848"/>
        </pc:sldMkLst>
        <pc:picChg chg="add mod">
          <ac:chgData name="Tim Stewart" userId="e77932d5400a862c" providerId="LiveId" clId="{5146CA49-13C5-4EBE-B68A-BD273199E259}" dt="2026-09-07T16:48:22.093" v="301" actId="1440"/>
          <ac:picMkLst>
            <pc:docMk/>
            <pc:sldMk cId="380746661" sldId="1848"/>
            <ac:picMk id="3" creationId="{9B634D44-F587-C80F-F2B6-62663941DB23}"/>
          </ac:picMkLst>
        </pc:picChg>
        <pc:picChg chg="del">
          <ac:chgData name="Tim Stewart" userId="e77932d5400a862c" providerId="LiveId" clId="{5146CA49-13C5-4EBE-B68A-BD273199E259}" dt="2026-09-07T16:47:24.244" v="297" actId="478"/>
          <ac:picMkLst>
            <pc:docMk/>
            <pc:sldMk cId="380746661" sldId="1848"/>
            <ac:picMk id="7" creationId="{E941663F-25C1-7FCB-84B3-BDA16CCB8429}"/>
          </ac:picMkLst>
        </pc:picChg>
      </pc:sldChg>
      <pc:sldChg chg="modTransition">
        <pc:chgData name="Tim Stewart" userId="e77932d5400a862c" providerId="LiveId" clId="{5146CA49-13C5-4EBE-B68A-BD273199E259}" dt="2026-09-07T16:54:13.920" v="339"/>
        <pc:sldMkLst>
          <pc:docMk/>
          <pc:sldMk cId="823765207" sldId="1864"/>
        </pc:sldMkLst>
      </pc:sldChg>
      <pc:sldChg chg="modSp mod modTransition">
        <pc:chgData name="Tim Stewart" userId="e77932d5400a862c" providerId="LiveId" clId="{5146CA49-13C5-4EBE-B68A-BD273199E259}" dt="2026-09-07T16:54:13.920" v="339"/>
        <pc:sldMkLst>
          <pc:docMk/>
          <pc:sldMk cId="2743558303" sldId="1865"/>
        </pc:sldMkLst>
        <pc:picChg chg="mod">
          <ac:chgData name="Tim Stewart" userId="e77932d5400a862c" providerId="LiveId" clId="{5146CA49-13C5-4EBE-B68A-BD273199E259}" dt="2026-09-07T16:08:28.465" v="23" actId="1440"/>
          <ac:picMkLst>
            <pc:docMk/>
            <pc:sldMk cId="2743558303" sldId="1865"/>
            <ac:picMk id="4" creationId="{D169722F-9B1D-EA71-1768-15BEEE34F2C6}"/>
          </ac:picMkLst>
        </pc:picChg>
      </pc:sldChg>
      <pc:sldMasterChg chg="modTransition modSldLayout">
        <pc:chgData name="Tim Stewart" userId="e77932d5400a862c" providerId="LiveId" clId="{5146CA49-13C5-4EBE-B68A-BD273199E259}" dt="2026-09-07T16:54:13.920" v="339"/>
        <pc:sldMasterMkLst>
          <pc:docMk/>
          <pc:sldMasterMk cId="0" sldId="2147483672"/>
        </pc:sldMasterMkLst>
        <pc:sldLayoutChg chg="modTransition">
          <pc:chgData name="Tim Stewart" userId="e77932d5400a862c" providerId="LiveId" clId="{5146CA49-13C5-4EBE-B68A-BD273199E259}" dt="2026-09-07T16:54:13.920" v="339"/>
          <pc:sldLayoutMkLst>
            <pc:docMk/>
            <pc:sldMasterMk cId="0" sldId="2147483672"/>
            <pc:sldLayoutMk cId="0" sldId="2147483673"/>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74"/>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75"/>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76"/>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77"/>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78"/>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79"/>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80"/>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81"/>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82"/>
          </pc:sldLayoutMkLst>
        </pc:sldLayoutChg>
        <pc:sldLayoutChg chg="modTransition">
          <pc:chgData name="Tim Stewart" userId="e77932d5400a862c" providerId="LiveId" clId="{5146CA49-13C5-4EBE-B68A-BD273199E259}" dt="2026-09-07T16:54:13.920" v="339"/>
          <pc:sldLayoutMkLst>
            <pc:docMk/>
            <pc:sldMasterMk cId="0" sldId="2147483672"/>
            <pc:sldLayoutMk cId="0" sldId="2147483683"/>
          </pc:sldLayoutMkLst>
        </pc:sldLayoutChg>
        <pc:sldLayoutChg chg="modTransition">
          <pc:chgData name="Tim Stewart" userId="e77932d5400a862c" providerId="LiveId" clId="{5146CA49-13C5-4EBE-B68A-BD273199E259}" dt="2026-09-07T16:54:13.920" v="339"/>
          <pc:sldLayoutMkLst>
            <pc:docMk/>
            <pc:sldMasterMk cId="0" sldId="2147483672"/>
            <pc:sldLayoutMk cId="306898686" sldId="2147483684"/>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2T04:38:46.62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0 232,'1'-1,"-1"1,0-1,1 0,-1 1,1-1,-1 1,1-1,-1 0,1 1,-1-1,1 1,0-1,-1 1,1 0,0-1,-1 1,1 0,0-1,0 1,-1 0,1 0,0 0,0-1,-1 1,2 0,27-4,-24 4,549-13,-366 15,-70-3,124 4,-138 6,110 7,5-3,-112-4,22-3,66 6,-42-1,189-9,-150-5,-47 5,156-5,-97-26,-130 16,239-52,-187 35,182-21,-262 45,28-1,118 5,-135 4,1-2,0-3,107-19,-98 5,0 4,128-8,798 17,-517 7,489-3,-921 2,54 9,-54-5,56 1,278 7,79-6,-71-5,-222 20,-9-1,248-1,55-13,-74-6,-199 21,-2 0,-20-13,318 10,1043-21,-805 2,-527-14,4-1,-176 13,0-1,38-9,-5 1,24-2,129-2,2210 15,-2349 2,0 4,95 22,26 3,307 0,1-32,-220-2,-197 6,97 17,47 3,112-22,-315-2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04:39:02.6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0,'14478'305'0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2T04:40:18.37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0 179,'4'-4,"1"1,-1-1,1 1,0 0,0 0,0 1,0-1,0 1,1 0,-1 1,8-2,64-5,-51 7,135-2,253 29,-175-7,-7-14,7 0,628 12,-594-18,-160 6,200 38,-158-18,-90-15,-19-2,1-2,52-1,-15-3,108 15,-94-9,158-8,-112-2,478 2,-598-2,1 0,30-7,42-4,10 0,-74 7,46-1,54-5,6-1,-61 10,-1-3,0-3,0-4,118-35,-156 39,1 2,0 1,1 2,-1 2,71 6,-49-2,83-7,83-25,130-13,-239 33,104-4,415 14,-605-1,52-10,19-2,454 13,12-1,-398-11,61-2,1755 15,-1663 12,25 0,-115-3,240 41,-198-17,-85-12,98 11,326-3,100-33,-420 4,-259-4,0 0,63-16,15-1,29 11,151 9,-119 3,596 27,-730-25,564 37,-563-43,121-5,-140 3,0-1,0-1,-1-1,43-16,-40 11,1 1,0 1,1 2,0 0,0 2,1 1,45 0,-29 2,0-3,64-13,-65 9,1 1,59-1,-82 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2T04:40:25.6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1 181,'5'-3,"0"1,0 0,0 0,0 0,0 1,1-1,-1 1,0 1,1-1,-1 1,1 0,10 1,7-2,922 4,-355 10,-478-8,162 29,-165-17,184 4,440-22,-678 4,63 10,-49-3,4 1,-36-5,68 3,403-12,376 6,-615 8,151 3,-152-2,1 1,550-13,-757-4,1-3,-2-2,81-23,-70 15,136-15,-92 19,191-47,-97 15,-151 33,-19 4,0 1,52-2,166-6,-161 8,379 2,-259 7,-216-2,376-15,-227 4,178 9,-145 5,413-3,-396-16,-103 6,6 0,121-6,28 14,415 6,-472 8,61 1,-157-8,184 31,-41-2,244-7,800-28,-1027 14,19 0,-136-20,142-27,-77 7,358 15,-335 15,163-5,428 5,-375 23,-248-4,-19-3,566-8,-450-14,-264 3,-5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2T04:40:28.53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1,'408'26,"22"0,-46-14,6 0,-183-3,226 37,-390-41,96 13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DC44FD-6092-4C98-8FC4-622B639DE05C}" type="datetimeFigureOut">
              <a:rPr lang="en-US" smtClean="0"/>
              <a:t>9/23/2026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EA037C-69B9-460C-BA3C-6DA0966C4B88}" type="slidenum">
              <a:rPr lang="en-US" smtClean="0"/>
              <a:t>‹#›</a:t>
            </a:fld>
            <a:endParaRPr lang="en-US"/>
          </a:p>
        </p:txBody>
      </p:sp>
    </p:spTree>
    <p:extLst>
      <p:ext uri="{BB962C8B-B14F-4D97-AF65-F5344CB8AC3E}">
        <p14:creationId xmlns:p14="http://schemas.microsoft.com/office/powerpoint/2010/main" val="1518497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A037C-69B9-460C-BA3C-6DA0966C4B88}" type="slidenum">
              <a:rPr lang="en-US" smtClean="0"/>
              <a:t>4</a:t>
            </a:fld>
            <a:endParaRPr lang="en-US"/>
          </a:p>
        </p:txBody>
      </p:sp>
    </p:spTree>
    <p:extLst>
      <p:ext uri="{BB962C8B-B14F-4D97-AF65-F5344CB8AC3E}">
        <p14:creationId xmlns:p14="http://schemas.microsoft.com/office/powerpoint/2010/main" val="1632263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38" name="Google Shape;538;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a:extLst>
            <a:ext uri="{FF2B5EF4-FFF2-40B4-BE49-F238E27FC236}">
              <a16:creationId xmlns:a16="http://schemas.microsoft.com/office/drawing/2014/main" id="{769C2BA9-D516-11B8-6FB9-E43C55BDFE3D}"/>
            </a:ext>
          </a:extLst>
        </p:cNvPr>
        <p:cNvGrpSpPr/>
        <p:nvPr/>
      </p:nvGrpSpPr>
      <p:grpSpPr>
        <a:xfrm>
          <a:off x="0" y="0"/>
          <a:ext cx="0" cy="0"/>
          <a:chOff x="0" y="0"/>
          <a:chExt cx="0" cy="0"/>
        </a:xfrm>
      </p:grpSpPr>
      <p:sp>
        <p:nvSpPr>
          <p:cNvPr id="537" name="Google Shape;537;p56:notes">
            <a:extLst>
              <a:ext uri="{FF2B5EF4-FFF2-40B4-BE49-F238E27FC236}">
                <a16:creationId xmlns:a16="http://schemas.microsoft.com/office/drawing/2014/main" id="{D9916631-7365-B912-3CDA-9AB79249CE3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538" name="Google Shape;538;p56:notes">
            <a:extLst>
              <a:ext uri="{FF2B5EF4-FFF2-40B4-BE49-F238E27FC236}">
                <a16:creationId xmlns:a16="http://schemas.microsoft.com/office/drawing/2014/main" id="{6E0D12E0-F42A-C703-ADBE-BB5F48AEA800}"/>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28578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9" name="Google Shape;669;p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0" name="Google Shape;680;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220a3b02ebd_0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g220a3b02ebd_0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0" name="Google Shape;710;g220a3b02ebd_0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209d17babd4_0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g209d17babd4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7" name="Google Shape;717;g209d17babd4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Sources: 1</a:t>
            </a:r>
            <a:r>
              <a:rPr lang="en-US" baseline="30000" dirty="0"/>
              <a:t>st</a:t>
            </a:r>
            <a:r>
              <a:rPr lang="en-US" dirty="0"/>
              <a:t> WLC Minutes (Wichita) and 1979 WLC 1 – Wichita Tape 1 Side A</a:t>
            </a:r>
          </a:p>
          <a:p>
            <a:endParaRPr lang="en-US" dirty="0"/>
          </a:p>
        </p:txBody>
      </p:sp>
      <p:sp>
        <p:nvSpPr>
          <p:cNvPr id="4" name="Slide Number Placeholder 3"/>
          <p:cNvSpPr>
            <a:spLocks noGrp="1"/>
          </p:cNvSpPr>
          <p:nvPr>
            <p:ph type="sldNum" sz="quarter" idx="5"/>
          </p:nvPr>
        </p:nvSpPr>
        <p:spPr/>
        <p:txBody>
          <a:bodyPr/>
          <a:lstStyle/>
          <a:p>
            <a:fld id="{F7244274-2FE5-433A-B9E1-FA7F96536850}" type="slidenum">
              <a:rPr lang="en-US" smtClean="0"/>
              <a:t>22</a:t>
            </a:fld>
            <a:endParaRPr lang="en-US"/>
          </a:p>
        </p:txBody>
      </p:sp>
    </p:spTree>
    <p:extLst>
      <p:ext uri="{BB962C8B-B14F-4D97-AF65-F5344CB8AC3E}">
        <p14:creationId xmlns:p14="http://schemas.microsoft.com/office/powerpoint/2010/main" val="3740233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xfrm>
            <a:off x="1371600" y="1143000"/>
            <a:ext cx="4114800" cy="3086100"/>
          </a:xfrm>
          <a:ln/>
        </p:spPr>
      </p:sp>
      <p:sp>
        <p:nvSpPr>
          <p:cNvPr id="169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340689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xfrm>
            <a:off x="1371600" y="1143000"/>
            <a:ext cx="4114800" cy="3086100"/>
          </a:xfrm>
          <a:ln/>
        </p:spPr>
      </p:sp>
      <p:sp>
        <p:nvSpPr>
          <p:cNvPr id="169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292756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xfrm>
            <a:off x="1371600" y="1143000"/>
            <a:ext cx="4114800" cy="3086100"/>
          </a:xfrm>
          <a:ln/>
        </p:spPr>
      </p:sp>
      <p:sp>
        <p:nvSpPr>
          <p:cNvPr id="169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537386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xfrm>
            <a:off x="1371600" y="1143000"/>
            <a:ext cx="4114800" cy="3086100"/>
          </a:xfrm>
          <a:ln/>
        </p:spPr>
      </p:sp>
      <p:sp>
        <p:nvSpPr>
          <p:cNvPr id="169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218007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xfrm>
            <a:off x="1371600" y="1143000"/>
            <a:ext cx="4114800" cy="3086100"/>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951254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xfrm>
            <a:off x="1371600" y="1143000"/>
            <a:ext cx="4114800" cy="3086100"/>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415006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xfrm>
            <a:off x="1371600" y="1143000"/>
            <a:ext cx="4114800" cy="3086100"/>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734713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Sources: 1</a:t>
            </a:r>
            <a:r>
              <a:rPr lang="en-US" baseline="30000" dirty="0"/>
              <a:t>st</a:t>
            </a:r>
            <a:r>
              <a:rPr lang="en-US" dirty="0"/>
              <a:t> WLC Minutes (Wichita) and 1979 WLC 1 – Wichita Tape 1 Side A</a:t>
            </a:r>
          </a:p>
          <a:p>
            <a:endParaRPr lang="en-US" dirty="0"/>
          </a:p>
        </p:txBody>
      </p:sp>
      <p:sp>
        <p:nvSpPr>
          <p:cNvPr id="4" name="Slide Number Placeholder 3"/>
          <p:cNvSpPr>
            <a:spLocks noGrp="1"/>
          </p:cNvSpPr>
          <p:nvPr>
            <p:ph type="sldNum" sz="quarter" idx="5"/>
          </p:nvPr>
        </p:nvSpPr>
        <p:spPr/>
        <p:txBody>
          <a:bodyPr/>
          <a:lstStyle/>
          <a:p>
            <a:fld id="{F7244274-2FE5-433A-B9E1-FA7F96536850}" type="slidenum">
              <a:rPr lang="en-US" smtClean="0"/>
              <a:t>30</a:t>
            </a:fld>
            <a:endParaRPr lang="en-US"/>
          </a:p>
        </p:txBody>
      </p:sp>
    </p:spTree>
    <p:extLst>
      <p:ext uri="{BB962C8B-B14F-4D97-AF65-F5344CB8AC3E}">
        <p14:creationId xmlns:p14="http://schemas.microsoft.com/office/powerpoint/2010/main" val="3077752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Sources: 1</a:t>
            </a:r>
            <a:r>
              <a:rPr lang="en-US" baseline="30000" dirty="0"/>
              <a:t>st</a:t>
            </a:r>
            <a:r>
              <a:rPr lang="en-US" dirty="0"/>
              <a:t> WLC Minutes (Wichita) and 1979 WLC 1 – Wichita Tape 1 Side A</a:t>
            </a:r>
          </a:p>
          <a:p>
            <a:endParaRPr lang="en-US" dirty="0"/>
          </a:p>
        </p:txBody>
      </p:sp>
      <p:sp>
        <p:nvSpPr>
          <p:cNvPr id="4" name="Slide Number Placeholder 3"/>
          <p:cNvSpPr>
            <a:spLocks noGrp="1"/>
          </p:cNvSpPr>
          <p:nvPr>
            <p:ph type="sldNum" sz="quarter" idx="5"/>
          </p:nvPr>
        </p:nvSpPr>
        <p:spPr/>
        <p:txBody>
          <a:bodyPr/>
          <a:lstStyle/>
          <a:p>
            <a:fld id="{F7244274-2FE5-433A-B9E1-FA7F96536850}" type="slidenum">
              <a:rPr lang="en-US" smtClean="0"/>
              <a:t>31</a:t>
            </a:fld>
            <a:endParaRPr lang="en-US"/>
          </a:p>
        </p:txBody>
      </p:sp>
    </p:spTree>
    <p:extLst>
      <p:ext uri="{BB962C8B-B14F-4D97-AF65-F5344CB8AC3E}">
        <p14:creationId xmlns:p14="http://schemas.microsoft.com/office/powerpoint/2010/main" val="2845855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Audio Source: Tape 3 Side A</a:t>
            </a:r>
          </a:p>
        </p:txBody>
      </p:sp>
      <p:sp>
        <p:nvSpPr>
          <p:cNvPr id="4" name="Slide Number Placeholder 3"/>
          <p:cNvSpPr>
            <a:spLocks noGrp="1"/>
          </p:cNvSpPr>
          <p:nvPr>
            <p:ph type="sldNum" sz="quarter" idx="5"/>
          </p:nvPr>
        </p:nvSpPr>
        <p:spPr/>
        <p:txBody>
          <a:bodyPr/>
          <a:lstStyle/>
          <a:p>
            <a:fld id="{F7244274-2FE5-433A-B9E1-FA7F96536850}" type="slidenum">
              <a:rPr lang="en-US" smtClean="0"/>
              <a:t>32</a:t>
            </a:fld>
            <a:endParaRPr lang="en-US"/>
          </a:p>
        </p:txBody>
      </p:sp>
    </p:spTree>
    <p:extLst>
      <p:ext uri="{BB962C8B-B14F-4D97-AF65-F5344CB8AC3E}">
        <p14:creationId xmlns:p14="http://schemas.microsoft.com/office/powerpoint/2010/main" val="3171967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xfrm>
            <a:off x="1371600" y="1143000"/>
            <a:ext cx="4114800" cy="3086100"/>
          </a:xfrm>
          <a:ln/>
        </p:spPr>
      </p:sp>
      <p:sp>
        <p:nvSpPr>
          <p:cNvPr id="169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061474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Joseph</a:t>
            </a:r>
            <a:r>
              <a:rPr lang="en-US" baseline="0" dirty="0"/>
              <a:t> P. – 48 sec. from Madison, AL History Conference (1990)</a:t>
            </a:r>
            <a:endParaRPr lang="en-US" dirty="0"/>
          </a:p>
        </p:txBody>
      </p:sp>
      <p:sp>
        <p:nvSpPr>
          <p:cNvPr id="4" name="Slide Number Placeholder 3"/>
          <p:cNvSpPr>
            <a:spLocks noGrp="1"/>
          </p:cNvSpPr>
          <p:nvPr>
            <p:ph type="sldNum" sz="quarter" idx="10"/>
          </p:nvPr>
        </p:nvSpPr>
        <p:spPr/>
        <p:txBody>
          <a:bodyPr/>
          <a:lstStyle/>
          <a:p>
            <a:pPr>
              <a:defRPr/>
            </a:pPr>
            <a:fld id="{534AE1F2-A862-4089-8162-254CA6BD981B}" type="slidenum">
              <a:rPr lang="en-US" smtClean="0"/>
              <a:pPr>
                <a:defRPr/>
              </a:pPr>
              <a:t>39</a:t>
            </a:fld>
            <a:endParaRPr lang="en-US"/>
          </a:p>
        </p:txBody>
      </p:sp>
    </p:spTree>
    <p:extLst>
      <p:ext uri="{BB962C8B-B14F-4D97-AF65-F5344CB8AC3E}">
        <p14:creationId xmlns:p14="http://schemas.microsoft.com/office/powerpoint/2010/main" val="3545979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xfrm>
            <a:off x="1371600" y="1143000"/>
            <a:ext cx="4114800" cy="3086100"/>
          </a:xfrm>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156101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xfrm>
            <a:off x="1371600" y="1143000"/>
            <a:ext cx="4114800" cy="3086100"/>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044163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xfrm>
            <a:off x="1371600" y="1143000"/>
            <a:ext cx="4114800" cy="3086100"/>
          </a:xfrm>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Slide transition at 20 seconds.</a:t>
            </a:r>
          </a:p>
        </p:txBody>
      </p:sp>
    </p:spTree>
    <p:extLst>
      <p:ext uri="{BB962C8B-B14F-4D97-AF65-F5344CB8AC3E}">
        <p14:creationId xmlns:p14="http://schemas.microsoft.com/office/powerpoint/2010/main" val="3612328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xfrm>
            <a:off x="1371600" y="1143000"/>
            <a:ext cx="4114800" cy="3086100"/>
          </a:xfrm>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Slide transition at 29 seconds.</a:t>
            </a:r>
          </a:p>
        </p:txBody>
      </p:sp>
    </p:spTree>
    <p:extLst>
      <p:ext uri="{BB962C8B-B14F-4D97-AF65-F5344CB8AC3E}">
        <p14:creationId xmlns:p14="http://schemas.microsoft.com/office/powerpoint/2010/main" val="1028936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660501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060914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513231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727898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xfrm>
            <a:off x="1371600" y="1143000"/>
            <a:ext cx="4114800" cy="3086100"/>
          </a:xfrm>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Photo &amp; audio courtesy of Bo S. </a:t>
            </a:r>
          </a:p>
        </p:txBody>
      </p:sp>
    </p:spTree>
    <p:extLst>
      <p:ext uri="{BB962C8B-B14F-4D97-AF65-F5344CB8AC3E}">
        <p14:creationId xmlns:p14="http://schemas.microsoft.com/office/powerpoint/2010/main" val="739849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xfrm>
            <a:off x="1257300" y="719138"/>
            <a:ext cx="4800600" cy="3600450"/>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802366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257300" y="719138"/>
            <a:ext cx="4800600" cy="360045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7140639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257300" y="719138"/>
            <a:ext cx="4800600" cy="360045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0056781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xfrm>
            <a:off x="1257300" y="719138"/>
            <a:ext cx="4800600" cy="3600450"/>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3735466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xfrm>
            <a:off x="1257300" y="719138"/>
            <a:ext cx="4800600" cy="3600450"/>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Photo courtesy of Francis</a:t>
            </a:r>
          </a:p>
        </p:txBody>
      </p:sp>
    </p:spTree>
    <p:extLst>
      <p:ext uri="{BB962C8B-B14F-4D97-AF65-F5344CB8AC3E}">
        <p14:creationId xmlns:p14="http://schemas.microsoft.com/office/powerpoint/2010/main" val="36624259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xfrm>
            <a:off x="1257300" y="719138"/>
            <a:ext cx="4800600" cy="3600450"/>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262097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xfrm>
            <a:off x="1257300" y="719138"/>
            <a:ext cx="4800600" cy="3600450"/>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Audio from 1</a:t>
            </a:r>
            <a:r>
              <a:rPr lang="en-US" baseline="30000" dirty="0"/>
              <a:t>st</a:t>
            </a:r>
            <a:r>
              <a:rPr lang="en-US" dirty="0"/>
              <a:t> WLC 1979</a:t>
            </a:r>
          </a:p>
        </p:txBody>
      </p:sp>
    </p:spTree>
    <p:extLst>
      <p:ext uri="{BB962C8B-B14F-4D97-AF65-F5344CB8AC3E}">
        <p14:creationId xmlns:p14="http://schemas.microsoft.com/office/powerpoint/2010/main" val="22185476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xfrm>
            <a:off x="1371600" y="1143000"/>
            <a:ext cx="4114800" cy="3086100"/>
          </a:xfrm>
          <a:ln/>
        </p:spPr>
      </p:sp>
      <p:sp>
        <p:nvSpPr>
          <p:cNvPr id="17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8038868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0415498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3542741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6324448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5809003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6146423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2349860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80278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spect="1" noChangeArrowheads="1" noTextEdit="1"/>
          </p:cNvSpPr>
          <p:nvPr>
            <p:ph type="sldImg"/>
          </p:nvPr>
        </p:nvSpPr>
        <p:spPr>
          <a:xfrm>
            <a:off x="1371600" y="1143000"/>
            <a:ext cx="4114800" cy="3086100"/>
          </a:xfrm>
          <a:ln/>
        </p:spPr>
      </p:sp>
      <p:sp>
        <p:nvSpPr>
          <p:cNvPr id="17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9165808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48BB9-9BC0-444C-D002-30E205119D88}"/>
            </a:ext>
          </a:extLst>
        </p:cNvPr>
        <p:cNvGrpSpPr/>
        <p:nvPr/>
      </p:nvGrpSpPr>
      <p:grpSpPr>
        <a:xfrm>
          <a:off x="0" y="0"/>
          <a:ext cx="0" cy="0"/>
          <a:chOff x="0" y="0"/>
          <a:chExt cx="0" cy="0"/>
        </a:xfrm>
      </p:grpSpPr>
      <p:sp>
        <p:nvSpPr>
          <p:cNvPr id="180226" name="Rectangle 2">
            <a:extLst>
              <a:ext uri="{FF2B5EF4-FFF2-40B4-BE49-F238E27FC236}">
                <a16:creationId xmlns:a16="http://schemas.microsoft.com/office/drawing/2014/main" id="{B31ED93B-CDBD-4E65-52B7-2C67899F84C2}"/>
              </a:ext>
            </a:extLst>
          </p:cNvPr>
          <p:cNvSpPr>
            <a:spLocks noGrp="1" noRot="1" noChangeAspect="1" noChangeArrowheads="1" noTextEdit="1"/>
          </p:cNvSpPr>
          <p:nvPr>
            <p:ph type="sldImg"/>
          </p:nvPr>
        </p:nvSpPr>
        <p:spPr>
          <a:xfrm>
            <a:off x="1257300" y="719138"/>
            <a:ext cx="4800600" cy="3600450"/>
          </a:xfrm>
          <a:ln/>
        </p:spPr>
      </p:sp>
      <p:sp>
        <p:nvSpPr>
          <p:cNvPr id="180227" name="Rectangle 3">
            <a:extLst>
              <a:ext uri="{FF2B5EF4-FFF2-40B4-BE49-F238E27FC236}">
                <a16:creationId xmlns:a16="http://schemas.microsoft.com/office/drawing/2014/main" id="{3552E58E-0E9B-05BD-34E6-A40E1D45D4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Courtesy of Motorcycle Ed’s archives</a:t>
            </a:r>
          </a:p>
        </p:txBody>
      </p:sp>
    </p:spTree>
    <p:extLst>
      <p:ext uri="{BB962C8B-B14F-4D97-AF65-F5344CB8AC3E}">
        <p14:creationId xmlns:p14="http://schemas.microsoft.com/office/powerpoint/2010/main" val="22729895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a:xfrm>
            <a:off x="1257300" y="719138"/>
            <a:ext cx="4800600" cy="3600450"/>
          </a:xfrm>
          <a:ln/>
        </p:spPr>
      </p:sp>
      <p:sp>
        <p:nvSpPr>
          <p:cNvPr id="180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C</a:t>
            </a:r>
          </a:p>
        </p:txBody>
      </p:sp>
    </p:spTree>
    <p:extLst>
      <p:ext uri="{BB962C8B-B14F-4D97-AF65-F5344CB8AC3E}">
        <p14:creationId xmlns:p14="http://schemas.microsoft.com/office/powerpoint/2010/main" val="4207901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23B293FE-F4DD-433B-99B4-340990AE065E}" type="datetime1">
              <a:rPr lang="en-US" smtClean="0"/>
              <a:t>9/23/2026</a:t>
            </a:fld>
            <a:endParaRPr lang="en-US"/>
          </a:p>
        </p:txBody>
      </p:sp>
      <p:sp>
        <p:nvSpPr>
          <p:cNvPr id="16" name="Slide Number Placeholder 15"/>
          <p:cNvSpPr>
            <a:spLocks noGrp="1"/>
          </p:cNvSpPr>
          <p:nvPr>
            <p:ph type="sldNum" sz="quarter" idx="11"/>
          </p:nvPr>
        </p:nvSpPr>
        <p:spPr/>
        <p:txBody>
          <a:bodyPr/>
          <a:lstStyle/>
          <a:p>
            <a:fld id="{57976419-10FF-4D06-8B50-C70D21417CC8}"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56035147-8410-4513-8CF5-9A17CD9F6F67}" type="datetime1">
              <a:rPr lang="en-US" smtClean="0"/>
              <a:t>9/23/2026</a:t>
            </a:fld>
            <a:endParaRPr lang="en-US"/>
          </a:p>
        </p:txBody>
      </p:sp>
      <p:sp>
        <p:nvSpPr>
          <p:cNvPr id="15" name="Slide Number Placeholder 14"/>
          <p:cNvSpPr>
            <a:spLocks noGrp="1"/>
          </p:cNvSpPr>
          <p:nvPr>
            <p:ph type="sldNum" sz="quarter" idx="15"/>
          </p:nvPr>
        </p:nvSpPr>
        <p:spPr/>
        <p:txBody>
          <a:bodyPr/>
          <a:lstStyle>
            <a:lvl1pPr algn="ctr">
              <a:defRPr/>
            </a:lvl1pPr>
          </a:lstStyle>
          <a:p>
            <a:fld id="{57976419-10FF-4D06-8B50-C70D21417CC8}"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D51DA8D-E39F-41AD-8A5D-C70310F7210B}"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976419-10FF-4D06-8B50-C70D21417CC8}"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B1A1ED9-63C7-42DA-9ED9-81B39F424DD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976419-10FF-4D06-8B50-C70D21417CC8}"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57976419-10FF-4D06-8B50-C70D21417CC8}"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54F4BC89-4117-4BEE-A62E-556B33321216}" type="datetime1">
              <a:rPr lang="en-US" smtClean="0"/>
              <a:t>9/23/2026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F93D5BE-C291-4993-9111-90007C09FE41}"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976419-10FF-4D06-8B50-C70D21417CC8}"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D3652C-8C44-4741-AD07-7B5CF231C530}" type="datetime1">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976419-10FF-4D06-8B50-C70D21417CC8}"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06C6AA6A-113E-4A8F-85C9-34AB9CBA80FD}" type="datetime1">
              <a:rPr lang="en-US" smtClean="0"/>
              <a:t>9/23/2026</a:t>
            </a:fld>
            <a:endParaRPr lang="en-US"/>
          </a:p>
        </p:txBody>
      </p:sp>
      <p:sp>
        <p:nvSpPr>
          <p:cNvPr id="9" name="Slide Number Placeholder 8"/>
          <p:cNvSpPr>
            <a:spLocks noGrp="1"/>
          </p:cNvSpPr>
          <p:nvPr>
            <p:ph type="sldNum" sz="quarter" idx="15"/>
          </p:nvPr>
        </p:nvSpPr>
        <p:spPr/>
        <p:txBody>
          <a:bodyPr/>
          <a:lstStyle/>
          <a:p>
            <a:fld id="{57976419-10FF-4D06-8B50-C70D21417CC8}"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C241EAC5-E730-4AEC-AF27-0AC09CA1D7B2}" type="datetime1">
              <a:rPr lang="en-US" smtClean="0"/>
              <a:t>9/23/2026</a:t>
            </a:fld>
            <a:endParaRPr lang="en-US"/>
          </a:p>
        </p:txBody>
      </p:sp>
      <p:sp>
        <p:nvSpPr>
          <p:cNvPr id="9" name="Slide Number Placeholder 8"/>
          <p:cNvSpPr>
            <a:spLocks noGrp="1"/>
          </p:cNvSpPr>
          <p:nvPr>
            <p:ph type="sldNum" sz="quarter" idx="11"/>
          </p:nvPr>
        </p:nvSpPr>
        <p:spPr/>
        <p:txBody>
          <a:bodyPr/>
          <a:lstStyle/>
          <a:p>
            <a:fld id="{57976419-10FF-4D06-8B50-C70D21417CC8}"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13D0A0-A7BD-4691-8708-5E923BBFE25D}"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976419-10FF-4D06-8B50-C70D21417CC8}"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85AC24C-6138-4111-BFEA-502FEAF190EE}"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976419-10FF-4D06-8B50-C70D21417CC8}"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40"/>
            <a:ext cx="8229600" cy="6008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5"/>
          <p:cNvSpPr>
            <a:spLocks noGrp="1" noChangeArrowheads="1"/>
          </p:cNvSpPr>
          <p:nvPr>
            <p:ph type="dt" sz="half" idx="10"/>
          </p:nvPr>
        </p:nvSpPr>
        <p:spPr/>
        <p:txBody>
          <a:bodyPr/>
          <a:lstStyle>
            <a:lvl1pPr>
              <a:defRPr/>
            </a:lvl1pPr>
          </a:lstStyle>
          <a:p>
            <a:pPr>
              <a:defRPr/>
            </a:pPr>
            <a:endParaRPr lang="en-US" altLang="en-US">
              <a:solidFill>
                <a:srgbClr val="775F55"/>
              </a:solidFill>
            </a:endParaRPr>
          </a:p>
        </p:txBody>
      </p:sp>
      <p:sp>
        <p:nvSpPr>
          <p:cNvPr id="4" name="Rectangle 6"/>
          <p:cNvSpPr>
            <a:spLocks noGrp="1" noChangeArrowheads="1"/>
          </p:cNvSpPr>
          <p:nvPr>
            <p:ph type="ftr" sz="quarter" idx="11"/>
          </p:nvPr>
        </p:nvSpPr>
        <p:spPr/>
        <p:txBody>
          <a:bodyPr/>
          <a:lstStyle>
            <a:lvl1pPr>
              <a:defRPr/>
            </a:lvl1pPr>
          </a:lstStyle>
          <a:p>
            <a:pPr>
              <a:defRPr/>
            </a:pPr>
            <a:endParaRPr lang="en-US" altLang="en-US">
              <a:solidFill>
                <a:srgbClr val="775F55"/>
              </a:solidFill>
            </a:endParaRPr>
          </a:p>
        </p:txBody>
      </p:sp>
      <p:sp>
        <p:nvSpPr>
          <p:cNvPr id="5" name="Rectangle 7"/>
          <p:cNvSpPr>
            <a:spLocks noGrp="1" noChangeArrowheads="1"/>
          </p:cNvSpPr>
          <p:nvPr>
            <p:ph type="sldNum" sz="quarter" idx="12"/>
          </p:nvPr>
        </p:nvSpPr>
        <p:spPr/>
        <p:txBody>
          <a:bodyPr/>
          <a:lstStyle>
            <a:lvl1pPr>
              <a:defRPr/>
            </a:lvl1pPr>
          </a:lstStyle>
          <a:p>
            <a:pPr>
              <a:defRPr/>
            </a:pPr>
            <a:fld id="{5D60DEA2-E5FD-45D3-955D-BA631805EAC6}" type="slidenum">
              <a:rPr lang="en-US" altLang="en-US"/>
              <a:pPr>
                <a:defRPr/>
              </a:pPr>
              <a:t>‹#›</a:t>
            </a:fld>
            <a:endParaRPr lang="en-US" altLang="en-US"/>
          </a:p>
        </p:txBody>
      </p:sp>
    </p:spTree>
    <p:extLst>
      <p:ext uri="{BB962C8B-B14F-4D97-AF65-F5344CB8AC3E}">
        <p14:creationId xmlns:p14="http://schemas.microsoft.com/office/powerpoint/2010/main" val="306898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DCE79236-4E7B-4207-AE44-EAEEC2C527B6}" type="datetime1">
              <a:rPr lang="en-US" smtClean="0"/>
              <a:t>9/23/2026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7976419-10FF-4D06-8B50-C70D21417CC8}"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2.t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24.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customXml" Target="../ink/ink4.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19.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audio" Target="../media/media1.mp3"/><Relationship Id="rId5" Type="http://schemas.openxmlformats.org/officeDocument/2006/relationships/tags" Target="../tags/tag5.xml"/><Relationship Id="rId15" Type="http://schemas.openxmlformats.org/officeDocument/2006/relationships/image" Target="../media/image38.png"/><Relationship Id="rId10" Type="http://schemas.microsoft.com/office/2007/relationships/media" Target="../media/media1.mp3"/><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37.emf"/></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notesSlide" Target="../notesSlides/notesSlide21.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5" Type="http://schemas.openxmlformats.org/officeDocument/2006/relationships/image" Target="../media/image43.png"/><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image" Target="../media/image42.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8" Type="http://schemas.openxmlformats.org/officeDocument/2006/relationships/audio" Target="../media/media3.mp3"/><Relationship Id="rId3" Type="http://schemas.openxmlformats.org/officeDocument/2006/relationships/tags" Target="../tags/tag21.xml"/><Relationship Id="rId7" Type="http://schemas.microsoft.com/office/2007/relationships/media" Target="../media/media3.mp3"/><Relationship Id="rId12" Type="http://schemas.openxmlformats.org/officeDocument/2006/relationships/image" Target="../media/image38.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image" Target="../media/image45.jpeg"/><Relationship Id="rId5" Type="http://schemas.openxmlformats.org/officeDocument/2006/relationships/tags" Target="../tags/tag23.xml"/><Relationship Id="rId10" Type="http://schemas.openxmlformats.org/officeDocument/2006/relationships/notesSlide" Target="../notesSlides/notesSlide30.xml"/><Relationship Id="rId4" Type="http://schemas.openxmlformats.org/officeDocument/2006/relationships/tags" Target="../tags/tag22.xml"/><Relationship Id="rId9"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5.wdp"/></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4.mp3"/><Relationship Id="rId7" Type="http://schemas.openxmlformats.org/officeDocument/2006/relationships/image" Target="../media/image48.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notesSlide" Target="../notesSlides/notesSlide37.xml"/><Relationship Id="rId5" Type="http://schemas.openxmlformats.org/officeDocument/2006/relationships/slideLayout" Target="../slideLayouts/slideLayout2.xml"/><Relationship Id="rId4" Type="http://schemas.openxmlformats.org/officeDocument/2006/relationships/audio" Target="../media/media4.mp3"/></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29.xml"/><Relationship Id="rId7" Type="http://schemas.openxmlformats.org/officeDocument/2006/relationships/audio" Target="../media/media5.mp3"/><Relationship Id="rId2" Type="http://schemas.openxmlformats.org/officeDocument/2006/relationships/tags" Target="../tags/tag28.xml"/><Relationship Id="rId1" Type="http://schemas.openxmlformats.org/officeDocument/2006/relationships/tags" Target="../tags/tag27.xml"/><Relationship Id="rId6" Type="http://schemas.microsoft.com/office/2007/relationships/media" Target="../media/media5.mp3"/><Relationship Id="rId11" Type="http://schemas.openxmlformats.org/officeDocument/2006/relationships/image" Target="../media/image38.png"/><Relationship Id="rId5" Type="http://schemas.openxmlformats.org/officeDocument/2006/relationships/tags" Target="../tags/tag31.xml"/><Relationship Id="rId10" Type="http://schemas.openxmlformats.org/officeDocument/2006/relationships/image" Target="../media/image54.emf"/><Relationship Id="rId4" Type="http://schemas.openxmlformats.org/officeDocument/2006/relationships/tags" Target="../tags/tag30.xml"/><Relationship Id="rId9" Type="http://schemas.openxmlformats.org/officeDocument/2006/relationships/notesSlide" Target="../notesSlides/notesSlide46.xml"/></Relationships>
</file>

<file path=ppt/slides/_rels/slide6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59.png"/></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 Id="rId5" Type="http://schemas.openxmlformats.org/officeDocument/2006/relationships/image" Target="../media/image62.tiff"/><Relationship Id="rId4" Type="http://schemas.microsoft.com/office/2007/relationships/hdphoto" Target="../media/hdphoto7.wdp"/></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tags" Target="../tags/tag39.xml"/><Relationship Id="rId13" Type="http://schemas.microsoft.com/office/2007/relationships/media" Target="../media/media6.mp3"/><Relationship Id="rId18" Type="http://schemas.openxmlformats.org/officeDocument/2006/relationships/image" Target="../media/image38.png"/><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image" Target="../media/image64.jpg"/><Relationship Id="rId2" Type="http://schemas.openxmlformats.org/officeDocument/2006/relationships/tags" Target="../tags/tag33.xml"/><Relationship Id="rId16" Type="http://schemas.openxmlformats.org/officeDocument/2006/relationships/notesSlide" Target="../notesSlides/notesSlide48.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tags" Target="../tags/tag42.xml"/><Relationship Id="rId5" Type="http://schemas.openxmlformats.org/officeDocument/2006/relationships/tags" Target="../tags/tag36.xml"/><Relationship Id="rId15" Type="http://schemas.openxmlformats.org/officeDocument/2006/relationships/slideLayout" Target="../slideLayouts/slideLayout2.xml"/><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audio" Target="../media/media6.mp3"/></Relationships>
</file>

<file path=ppt/slides/_rels/slide7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8.png"/><Relationship Id="rId2" Type="http://schemas.openxmlformats.org/officeDocument/2006/relationships/audio" Target="../media/media7.mp3"/><Relationship Id="rId1" Type="http://schemas.microsoft.com/office/2007/relationships/media" Target="../media/media7.mp3"/><Relationship Id="rId6" Type="http://schemas.microsoft.com/office/2007/relationships/hdphoto" Target="../media/hdphoto8.wdp"/><Relationship Id="rId5" Type="http://schemas.openxmlformats.org/officeDocument/2006/relationships/image" Target="../media/image67.png"/><Relationship Id="rId4" Type="http://schemas.openxmlformats.org/officeDocument/2006/relationships/image" Target="../media/image66.jpeg"/></Relationships>
</file>

<file path=ppt/slides/_rels/slide7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1.tiff"/><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38.png"/><Relationship Id="rId5" Type="http://schemas.openxmlformats.org/officeDocument/2006/relationships/image" Target="../media/image77.jpeg"/><Relationship Id="rId4" Type="http://schemas.openxmlformats.org/officeDocument/2006/relationships/image" Target="../media/image76.jpeg"/></Relationships>
</file>

<file path=ppt/slides/_rels/slide7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4.jpeg"/></Relationships>
</file>

<file path=ppt/slides/_rels/slide8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8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4C1CBC-542E-47DA-0643-2C39A1B06BB1}"/>
              </a:ext>
            </a:extLst>
          </p:cNvPr>
          <p:cNvSpPr>
            <a:spLocks noGrp="1"/>
          </p:cNvSpPr>
          <p:nvPr>
            <p:ph type="sldNum" sz="quarter" idx="11"/>
          </p:nvPr>
        </p:nvSpPr>
        <p:spPr/>
        <p:txBody>
          <a:bodyPr/>
          <a:lstStyle/>
          <a:p>
            <a:fld id="{57976419-10FF-4D06-8B50-C70D21417CC8}" type="slidenum">
              <a:rPr lang="en-US" smtClean="0"/>
              <a:pPr/>
              <a:t>1</a:t>
            </a:fld>
            <a:endParaRPr lang="en-US"/>
          </a:p>
        </p:txBody>
      </p:sp>
      <p:pic>
        <p:nvPicPr>
          <p:cNvPr id="4" name="Picture 3">
            <a:extLst>
              <a:ext uri="{FF2B5EF4-FFF2-40B4-BE49-F238E27FC236}">
                <a16:creationId xmlns:a16="http://schemas.microsoft.com/office/drawing/2014/main" id="{1B70C677-F0ED-C56C-BEB0-A4511F790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817" y="409142"/>
            <a:ext cx="7182366" cy="6039716"/>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6197" y="5943600"/>
            <a:ext cx="6406178" cy="415498"/>
          </a:xfrm>
          <a:prstGeom prst="rect">
            <a:avLst/>
          </a:prstGeom>
          <a:noFill/>
        </p:spPr>
        <p:txBody>
          <a:bodyPr wrap="square" rtlCol="0">
            <a:spAutoFit/>
          </a:bodyPr>
          <a:lstStyle/>
          <a:p>
            <a:pPr algn="ctr" defTabSz="685800">
              <a:defRPr/>
            </a:pPr>
            <a:r>
              <a:rPr lang="en-US" sz="2100" b="1" dirty="0">
                <a:latin typeface="Arial Rounded MT Bold" panose="020F0704030504030204" pitchFamily="34" charset="0"/>
              </a:rPr>
              <a:t> Francis C.  and Tim S.</a:t>
            </a:r>
            <a:endParaRPr lang="en-US" sz="2100" b="1" i="1" dirty="0">
              <a:latin typeface="Arial Rounded MT Bold" panose="020F0704030504030204" pitchFamily="34" charset="0"/>
            </a:endParaRPr>
          </a:p>
        </p:txBody>
      </p:sp>
      <p:sp>
        <p:nvSpPr>
          <p:cNvPr id="3" name="Rectangle 2"/>
          <p:cNvSpPr/>
          <p:nvPr/>
        </p:nvSpPr>
        <p:spPr>
          <a:xfrm>
            <a:off x="1571625" y="4800600"/>
            <a:ext cx="6000750" cy="1015663"/>
          </a:xfrm>
          <a:prstGeom prst="rect">
            <a:avLst/>
          </a:prstGeom>
        </p:spPr>
        <p:txBody>
          <a:bodyPr wrap="square">
            <a:spAutoFit/>
          </a:bodyPr>
          <a:lstStyle/>
          <a:p>
            <a:pPr defTabSz="685800">
              <a:defRPr/>
            </a:pPr>
            <a:r>
              <a:rPr lang="en-US" sz="2100" dirty="0">
                <a:latin typeface="Arial Rounded MT Bold" panose="020F0704030504030204" pitchFamily="34" charset="0"/>
              </a:rPr>
              <a:t>“Many of us have never known recovery without the Basic Text.”</a:t>
            </a:r>
          </a:p>
          <a:p>
            <a:pPr algn="r" defTabSz="685800">
              <a:defRPr/>
            </a:pPr>
            <a:r>
              <a:rPr lang="en-US" i="1" dirty="0">
                <a:latin typeface="Arial Rounded MT Bold" panose="020F0704030504030204" pitchFamily="34" charset="0"/>
              </a:rPr>
              <a:t>Basic Text, 6th ed., p. xvii.</a:t>
            </a:r>
          </a:p>
        </p:txBody>
      </p:sp>
      <p:sp>
        <p:nvSpPr>
          <p:cNvPr id="8" name="Rectangle 7"/>
          <p:cNvSpPr/>
          <p:nvPr/>
        </p:nvSpPr>
        <p:spPr>
          <a:xfrm>
            <a:off x="1647466" y="635130"/>
            <a:ext cx="5849068" cy="2908489"/>
          </a:xfrm>
          <a:prstGeom prst="rect">
            <a:avLst/>
          </a:prstGeom>
        </p:spPr>
        <p:txBody>
          <a:bodyPr wrap="square">
            <a:spAutoFit/>
          </a:bodyPr>
          <a:lstStyle/>
          <a:p>
            <a:pPr algn="ctr" defTabSz="685800">
              <a:spcBef>
                <a:spcPct val="0"/>
              </a:spcBef>
              <a:spcAft>
                <a:spcPts val="900"/>
              </a:spcAft>
              <a:defRPr/>
            </a:pPr>
            <a:r>
              <a:rPr lang="en-US" sz="3300" b="1" cap="small" dirty="0">
                <a:latin typeface="Arial Rounded MT Bold" panose="020F0704030504030204" pitchFamily="34" charset="0"/>
              </a:rPr>
              <a:t>A History of the Basic Text</a:t>
            </a:r>
          </a:p>
          <a:p>
            <a:pPr algn="ctr" defTabSz="685800">
              <a:spcBef>
                <a:spcPct val="0"/>
              </a:spcBef>
              <a:spcAft>
                <a:spcPts val="900"/>
              </a:spcAft>
              <a:defRPr/>
            </a:pPr>
            <a:r>
              <a:rPr lang="en-US" sz="2700" b="1" cap="small" dirty="0">
                <a:latin typeface="Arial Rounded MT Bold" panose="020F0704030504030204" pitchFamily="34" charset="0"/>
              </a:rPr>
              <a:t>1</a:t>
            </a:r>
            <a:r>
              <a:rPr lang="en-US" sz="2700" b="1" cap="small" baseline="30000" dirty="0">
                <a:latin typeface="Arial Rounded MT Bold" panose="020F0704030504030204" pitchFamily="34" charset="0"/>
              </a:rPr>
              <a:t>st</a:t>
            </a:r>
            <a:r>
              <a:rPr lang="en-US" sz="2700" b="1" cap="small" dirty="0">
                <a:latin typeface="Arial Rounded MT Bold" panose="020F0704030504030204" pitchFamily="34" charset="0"/>
              </a:rPr>
              <a:t> World Literature Conference, World Convention 10, and the 2</a:t>
            </a:r>
            <a:r>
              <a:rPr lang="en-US" sz="2700" b="1" cap="small" baseline="30000" dirty="0">
                <a:latin typeface="Arial Rounded MT Bold" panose="020F0704030504030204" pitchFamily="34" charset="0"/>
              </a:rPr>
              <a:t>nd</a:t>
            </a:r>
            <a:r>
              <a:rPr lang="en-US" sz="2700" b="1" cap="small" dirty="0">
                <a:latin typeface="Arial Rounded MT Bold" panose="020F0704030504030204" pitchFamily="34" charset="0"/>
              </a:rPr>
              <a:t> World Literature Conference.</a:t>
            </a:r>
          </a:p>
          <a:p>
            <a:pPr algn="ctr" defTabSz="685800">
              <a:spcBef>
                <a:spcPct val="0"/>
              </a:spcBef>
              <a:defRPr/>
            </a:pPr>
            <a:r>
              <a:rPr lang="en-US" sz="2700" b="1" cap="small" dirty="0">
                <a:latin typeface="Arial Rounded MT Bold" panose="020F0704030504030204" pitchFamily="34" charset="0"/>
              </a:rPr>
              <a:t>Wichita, KS</a:t>
            </a:r>
            <a:endParaRPr lang="en-US" b="1" dirty="0">
              <a:latin typeface="Arial Rounded MT Bold" panose="020F0704030504030204" pitchFamily="34" charset="0"/>
            </a:endParaRPr>
          </a:p>
        </p:txBody>
      </p:sp>
      <p:sp>
        <p:nvSpPr>
          <p:cNvPr id="6" name="Rectangle 5"/>
          <p:cNvSpPr/>
          <p:nvPr/>
        </p:nvSpPr>
        <p:spPr>
          <a:xfrm>
            <a:off x="1571625" y="4218276"/>
            <a:ext cx="6000750" cy="415498"/>
          </a:xfrm>
          <a:prstGeom prst="rect">
            <a:avLst/>
          </a:prstGeom>
        </p:spPr>
        <p:txBody>
          <a:bodyPr wrap="square">
            <a:spAutoFit/>
          </a:bodyPr>
          <a:lstStyle/>
          <a:p>
            <a:pPr algn="ctr" defTabSz="685800">
              <a:defRPr/>
            </a:pPr>
            <a:r>
              <a:rPr lang="en-US" sz="2100" b="1" dirty="0">
                <a:latin typeface="Arial Rounded MT Bold" panose="020F0704030504030204" pitchFamily="34" charset="0"/>
              </a:rPr>
              <a:t>October 2, 2026</a:t>
            </a:r>
            <a:endParaRPr lang="en-US" b="1" i="1" dirty="0">
              <a:latin typeface="Arial Rounded MT Bold" panose="020F0704030504030204" pitchFamily="34" charset="0"/>
            </a:endParaRPr>
          </a:p>
        </p:txBody>
      </p:sp>
    </p:spTree>
    <p:extLst>
      <p:ext uri="{BB962C8B-B14F-4D97-AF65-F5344CB8AC3E}">
        <p14:creationId xmlns:p14="http://schemas.microsoft.com/office/powerpoint/2010/main" val="2202508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3400"/>
          </a:xfrm>
        </p:spPr>
        <p:txBody>
          <a:bodyPr>
            <a:normAutofit fontScale="90000"/>
          </a:bodyPr>
          <a:lstStyle/>
          <a:p>
            <a:pPr algn="ctr"/>
            <a:r>
              <a:rPr lang="en-US" dirty="0">
                <a:solidFill>
                  <a:schemeClr val="tx1"/>
                </a:solidFill>
                <a:latin typeface="Arial Rounded MT Bold" panose="020F0704030504030204" pitchFamily="34" charset="0"/>
              </a:rPr>
              <a:t>Sources</a:t>
            </a:r>
          </a:p>
        </p:txBody>
      </p:sp>
      <p:sp>
        <p:nvSpPr>
          <p:cNvPr id="3" name="Content Placeholder 2"/>
          <p:cNvSpPr>
            <a:spLocks noGrp="1"/>
          </p:cNvSpPr>
          <p:nvPr>
            <p:ph sz="quarter" idx="1"/>
          </p:nvPr>
        </p:nvSpPr>
        <p:spPr>
          <a:xfrm>
            <a:off x="547256" y="1066800"/>
            <a:ext cx="3962400" cy="3779875"/>
          </a:xfrm>
        </p:spPr>
        <p:txBody>
          <a:bodyPr>
            <a:noAutofit/>
          </a:bodyPr>
          <a:lstStyle/>
          <a:p>
            <a:pPr>
              <a:lnSpc>
                <a:spcPct val="150000"/>
              </a:lnSpc>
            </a:pPr>
            <a:r>
              <a:rPr lang="en-US" sz="2700" dirty="0">
                <a:latin typeface="Arial Rounded MT Bold" panose="020F0704030504030204" pitchFamily="34" charset="0"/>
              </a:rPr>
              <a:t>Special thanks to Chris B. and Boyd P.</a:t>
            </a:r>
          </a:p>
          <a:p>
            <a:pPr>
              <a:lnSpc>
                <a:spcPct val="150000"/>
              </a:lnSpc>
            </a:pPr>
            <a:r>
              <a:rPr lang="en-US" sz="2700" dirty="0">
                <a:latin typeface="Arial Rounded MT Bold" panose="020F0704030504030204" pitchFamily="34" charset="0"/>
              </a:rPr>
              <a:t>Member archives</a:t>
            </a:r>
          </a:p>
          <a:p>
            <a:pPr lvl="1">
              <a:lnSpc>
                <a:spcPct val="150000"/>
              </a:lnSpc>
            </a:pPr>
            <a:r>
              <a:rPr lang="en-US" sz="2700" dirty="0">
                <a:solidFill>
                  <a:schemeClr val="tx1"/>
                </a:solidFill>
                <a:latin typeface="Arial Rounded MT Bold" panose="020F0704030504030204" pitchFamily="34" charset="0"/>
              </a:rPr>
              <a:t>WLC Minutes</a:t>
            </a:r>
          </a:p>
          <a:p>
            <a:pPr lvl="1">
              <a:lnSpc>
                <a:spcPct val="150000"/>
              </a:lnSpc>
            </a:pPr>
            <a:r>
              <a:rPr lang="en-US" sz="2700" dirty="0">
                <a:solidFill>
                  <a:schemeClr val="tx1"/>
                </a:solidFill>
                <a:latin typeface="Arial Rounded MT Bold" panose="020F0704030504030204" pitchFamily="34" charset="0"/>
              </a:rPr>
              <a:t>Photos</a:t>
            </a:r>
          </a:p>
          <a:p>
            <a:pPr lvl="1">
              <a:lnSpc>
                <a:spcPct val="150000"/>
              </a:lnSpc>
            </a:pPr>
            <a:r>
              <a:rPr lang="en-US" sz="2700" dirty="0">
                <a:solidFill>
                  <a:schemeClr val="tx1"/>
                </a:solidFill>
                <a:latin typeface="Arial Rounded MT Bold" panose="020F0704030504030204" pitchFamily="34" charset="0"/>
              </a:rPr>
              <a:t>Tape recordings</a:t>
            </a:r>
          </a:p>
          <a:p>
            <a:pPr lvl="1">
              <a:lnSpc>
                <a:spcPct val="150000"/>
              </a:lnSpc>
            </a:pPr>
            <a:r>
              <a:rPr lang="en-US" sz="2700" dirty="0">
                <a:solidFill>
                  <a:schemeClr val="tx1"/>
                </a:solidFill>
                <a:latin typeface="Arial Rounded MT Bold" panose="020F0704030504030204" pitchFamily="34" charset="0"/>
              </a:rPr>
              <a:t>Fellowship input</a:t>
            </a:r>
          </a:p>
          <a:p>
            <a:pPr>
              <a:lnSpc>
                <a:spcPct val="150000"/>
              </a:lnSpc>
            </a:pPr>
            <a:r>
              <a:rPr lang="en-US" sz="2700" dirty="0">
                <a:latin typeface="Arial Rounded MT Bold" panose="020F0704030504030204" pitchFamily="34" charset="0"/>
              </a:rPr>
              <a:t>Member interviews</a:t>
            </a:r>
          </a:p>
          <a:p>
            <a:pPr>
              <a:lnSpc>
                <a:spcPct val="150000"/>
              </a:lnSpc>
            </a:pPr>
            <a:endParaRPr lang="en-US" sz="2700" dirty="0">
              <a:latin typeface="Arial Rounded MT Bold" panose="020F0704030504030204" pitchFamily="34" charset="0"/>
            </a:endParaRPr>
          </a:p>
        </p:txBody>
      </p:sp>
      <p:sp>
        <p:nvSpPr>
          <p:cNvPr id="4" name="Content Placeholder 3">
            <a:extLst>
              <a:ext uri="{FF2B5EF4-FFF2-40B4-BE49-F238E27FC236}">
                <a16:creationId xmlns:a16="http://schemas.microsoft.com/office/drawing/2014/main" id="{D634F0B8-8E51-B779-15EB-27ED277B5C75}"/>
              </a:ext>
            </a:extLst>
          </p:cNvPr>
          <p:cNvSpPr>
            <a:spLocks noGrp="1"/>
          </p:cNvSpPr>
          <p:nvPr>
            <p:ph sz="quarter" idx="2"/>
          </p:nvPr>
        </p:nvSpPr>
        <p:spPr>
          <a:xfrm>
            <a:off x="4668982" y="1066800"/>
            <a:ext cx="4059936" cy="4572000"/>
          </a:xfrm>
        </p:spPr>
        <p:txBody>
          <a:bodyPr>
            <a:normAutofit fontScale="70000" lnSpcReduction="20000"/>
          </a:bodyPr>
          <a:lstStyle/>
          <a:p>
            <a:pPr>
              <a:lnSpc>
                <a:spcPct val="150000"/>
              </a:lnSpc>
            </a:pPr>
            <a:r>
              <a:rPr lang="en-US" sz="4000" dirty="0">
                <a:latin typeface="Arial Rounded MT Bold" panose="020F0704030504030204" pitchFamily="34" charset="0"/>
              </a:rPr>
              <a:t>Member</a:t>
            </a:r>
            <a:r>
              <a:rPr lang="en-US" sz="3825" dirty="0">
                <a:latin typeface="Arial Rounded MT Bold" panose="020F0704030504030204" pitchFamily="34" charset="0"/>
              </a:rPr>
              <a:t> talks</a:t>
            </a:r>
          </a:p>
          <a:p>
            <a:pPr>
              <a:lnSpc>
                <a:spcPct val="150000"/>
              </a:lnSpc>
            </a:pPr>
            <a:r>
              <a:rPr lang="en-US" sz="3825" dirty="0">
                <a:latin typeface="Arial Rounded MT Bold" panose="020F0704030504030204" pitchFamily="34" charset="0"/>
              </a:rPr>
              <a:t>NAWS</a:t>
            </a:r>
          </a:p>
          <a:p>
            <a:pPr>
              <a:lnSpc>
                <a:spcPct val="150000"/>
              </a:lnSpc>
            </a:pPr>
            <a:r>
              <a:rPr lang="en-US" sz="3825" dirty="0">
                <a:latin typeface="Arial Rounded MT Bold" panose="020F0704030504030204" pitchFamily="34" charset="0"/>
              </a:rPr>
              <a:t>Newsletters</a:t>
            </a:r>
          </a:p>
          <a:p>
            <a:pPr>
              <a:lnSpc>
                <a:spcPct val="150000"/>
              </a:lnSpc>
            </a:pPr>
            <a:r>
              <a:rPr lang="en-US" sz="3825" dirty="0">
                <a:latin typeface="Arial Rounded MT Bold" panose="020F0704030504030204" pitchFamily="34" charset="0"/>
              </a:rPr>
              <a:t>Books</a:t>
            </a:r>
          </a:p>
          <a:p>
            <a:pPr lvl="1">
              <a:lnSpc>
                <a:spcPct val="150000"/>
              </a:lnSpc>
            </a:pPr>
            <a:r>
              <a:rPr lang="en-US" sz="3300" dirty="0">
                <a:solidFill>
                  <a:schemeClr val="tx1"/>
                </a:solidFill>
                <a:latin typeface="Arial Rounded MT Bold" panose="020F0704030504030204" pitchFamily="34" charset="0"/>
              </a:rPr>
              <a:t>A Matter of Principle</a:t>
            </a:r>
          </a:p>
          <a:p>
            <a:pPr lvl="1">
              <a:lnSpc>
                <a:spcPct val="150000"/>
              </a:lnSpc>
            </a:pPr>
            <a:r>
              <a:rPr lang="en-US" sz="3300" dirty="0">
                <a:solidFill>
                  <a:schemeClr val="tx1"/>
                </a:solidFill>
                <a:latin typeface="Arial Rounded MT Bold" panose="020F0704030504030204" pitchFamily="34" charset="0"/>
              </a:rPr>
              <a:t>My Years with NA</a:t>
            </a:r>
          </a:p>
          <a:p>
            <a:pPr lvl="1">
              <a:lnSpc>
                <a:spcPct val="150000"/>
              </a:lnSpc>
            </a:pPr>
            <a:r>
              <a:rPr lang="en-US" sz="3300" dirty="0">
                <a:solidFill>
                  <a:schemeClr val="tx1"/>
                </a:solidFill>
                <a:latin typeface="Arial Rounded MT Bold" panose="020F0704030504030204" pitchFamily="34" charset="0"/>
              </a:rPr>
              <a:t>The Story of the Basic Text</a:t>
            </a:r>
          </a:p>
        </p:txBody>
      </p:sp>
    </p:spTree>
    <p:extLst>
      <p:ext uri="{BB962C8B-B14F-4D97-AF65-F5344CB8AC3E}">
        <p14:creationId xmlns:p14="http://schemas.microsoft.com/office/powerpoint/2010/main" val="3167740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fade">
                                      <p:cBhvr>
                                        <p:cTn id="30" dur="500"/>
                                        <p:tgtEl>
                                          <p:spTgt spid="4">
                                            <p:txEl>
                                              <p:pRg st="4" end="4"/>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500"/>
                                        <p:tgtEl>
                                          <p:spTgt spid="4">
                                            <p:txEl>
                                              <p:pRg st="5" end="5"/>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txEl>
                                              <p:pRg st="6" end="6"/>
                                            </p:txEl>
                                          </p:spTgt>
                                        </p:tgtEl>
                                        <p:attrNameLst>
                                          <p:attrName>style.visibility</p:attrName>
                                        </p:attrNameLst>
                                      </p:cBhvr>
                                      <p:to>
                                        <p:strVal val="visible"/>
                                      </p:to>
                                    </p:set>
                                    <p:animEffect transition="in" filter="fade">
                                      <p:cBhvr>
                                        <p:cTn id="36"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6019800" cy="5410200"/>
          </a:xfrm>
        </p:spPr>
        <p:txBody>
          <a:bodyPr>
            <a:normAutofit lnSpcReduction="10000"/>
          </a:bodyPr>
          <a:lstStyle/>
          <a:p>
            <a:r>
              <a:rPr lang="en-US" dirty="0">
                <a:latin typeface="Arial Rounded MT Bold" panose="020F0704030504030204" pitchFamily="34" charset="0"/>
              </a:rPr>
              <a:t>1970 Wichita – 1st known attempt at NA, rumored “pot” wasn’t a drug so excluded, as a result didn’t last long.</a:t>
            </a:r>
          </a:p>
          <a:p>
            <a:pPr marL="0" indent="0">
              <a:buNone/>
            </a:pPr>
            <a:endParaRPr lang="en-US" dirty="0">
              <a:latin typeface="Arial Rounded MT Bold" panose="020F0704030504030204" pitchFamily="34" charset="0"/>
            </a:endParaRPr>
          </a:p>
          <a:p>
            <a:r>
              <a:rPr lang="en-US" dirty="0">
                <a:latin typeface="Arial Rounded MT Bold" panose="020F0704030504030204" pitchFamily="34" charset="0"/>
              </a:rPr>
              <a:t>1971-early ‘72 – Rabbit meetings starting in Wichita and Salina</a:t>
            </a:r>
          </a:p>
          <a:p>
            <a:pPr marL="0" indent="0">
              <a:buNone/>
            </a:pPr>
            <a:endParaRPr lang="en-US" dirty="0">
              <a:latin typeface="Arial Rounded MT Bold" panose="020F0704030504030204" pitchFamily="34" charset="0"/>
            </a:endParaRPr>
          </a:p>
          <a:p>
            <a:r>
              <a:rPr lang="en-US" dirty="0">
                <a:latin typeface="Arial Rounded MT Bold" panose="020F0704030504030204" pitchFamily="34" charset="0"/>
              </a:rPr>
              <a:t>July 1972 NA started at Pathfinder House in Salina</a:t>
            </a:r>
          </a:p>
          <a:p>
            <a:pPr marL="0" indent="0">
              <a:buNone/>
            </a:pPr>
            <a:endParaRPr lang="en-US" dirty="0">
              <a:latin typeface="Arial Rounded MT Bold" panose="020F0704030504030204" pitchFamily="34" charset="0"/>
            </a:endParaRPr>
          </a:p>
          <a:p>
            <a:r>
              <a:rPr lang="en-US" dirty="0">
                <a:latin typeface="Arial Rounded MT Bold" panose="020F0704030504030204" pitchFamily="34" charset="0"/>
              </a:rPr>
              <a:t>Six NA meetings throughout Kansas by 1976</a:t>
            </a:r>
          </a:p>
          <a:p>
            <a:endParaRPr lang="en-US" dirty="0"/>
          </a:p>
        </p:txBody>
      </p:sp>
      <p:sp>
        <p:nvSpPr>
          <p:cNvPr id="3" name="Title 2"/>
          <p:cNvSpPr>
            <a:spLocks noGrp="1"/>
          </p:cNvSpPr>
          <p:nvPr>
            <p:ph type="title"/>
          </p:nvPr>
        </p:nvSpPr>
        <p:spPr>
          <a:xfrm>
            <a:off x="457200" y="152400"/>
            <a:ext cx="8229600" cy="762000"/>
          </a:xfrm>
        </p:spPr>
        <p:txBody>
          <a:bodyPr anchor="ctr">
            <a:normAutofit/>
            <a:scene3d>
              <a:camera prst="orthographicFront"/>
              <a:lightRig rig="threePt" dir="t"/>
            </a:scene3d>
            <a:sp3d extrusionH="57150">
              <a:bevelT w="38100" h="38100"/>
            </a:sp3d>
          </a:bodyPr>
          <a:lstStyle/>
          <a:p>
            <a:pPr algn="ctr"/>
            <a:r>
              <a:rPr lang="en-US" dirty="0">
                <a:latin typeface="Arial Black" pitchFamily="34" charset="0"/>
              </a:rPr>
              <a:t>Kansas NA Beginnings</a:t>
            </a:r>
          </a:p>
        </p:txBody>
      </p:sp>
      <p:sp>
        <p:nvSpPr>
          <p:cNvPr id="4" name="Slide Number Placeholder 3">
            <a:extLst>
              <a:ext uri="{FF2B5EF4-FFF2-40B4-BE49-F238E27FC236}">
                <a16:creationId xmlns:a16="http://schemas.microsoft.com/office/drawing/2014/main" id="{D4621BB1-9E85-508F-73B3-969790903B2A}"/>
              </a:ext>
            </a:extLst>
          </p:cNvPr>
          <p:cNvSpPr>
            <a:spLocks noGrp="1"/>
          </p:cNvSpPr>
          <p:nvPr>
            <p:ph type="sldNum" sz="quarter" idx="15"/>
          </p:nvPr>
        </p:nvSpPr>
        <p:spPr/>
        <p:txBody>
          <a:bodyPr/>
          <a:lstStyle/>
          <a:p>
            <a:fld id="{57976419-10FF-4D06-8B50-C70D21417CC8}" type="slidenum">
              <a:rPr lang="en-US" smtClean="0"/>
              <a:pPr/>
              <a:t>4</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540" name="Google Shape;540;p56"/>
          <p:cNvPicPr preferRelativeResize="0"/>
          <p:nvPr/>
        </p:nvPicPr>
        <p:blipFill rotWithShape="1">
          <a:blip r:embed="rId3">
            <a:alphaModFix/>
          </a:blip>
          <a:srcRect/>
          <a:stretch/>
        </p:blipFill>
        <p:spPr>
          <a:xfrm>
            <a:off x="4800600" y="857250"/>
            <a:ext cx="3974523" cy="5143500"/>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9BF76CF2-030F-138B-2EF5-124E2A33BA70}"/>
              </a:ext>
            </a:extLst>
          </p:cNvPr>
          <p:cNvPicPr>
            <a:picLocks noChangeAspect="1"/>
          </p:cNvPicPr>
          <p:nvPr/>
        </p:nvPicPr>
        <p:blipFill>
          <a:blip r:embed="rId4"/>
          <a:stretch>
            <a:fillRect/>
          </a:stretch>
        </p:blipFill>
        <p:spPr>
          <a:xfrm>
            <a:off x="659028" y="857250"/>
            <a:ext cx="3794196" cy="5143500"/>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9">
          <a:extLst>
            <a:ext uri="{FF2B5EF4-FFF2-40B4-BE49-F238E27FC236}">
              <a16:creationId xmlns:a16="http://schemas.microsoft.com/office/drawing/2014/main" id="{3190EBA8-A73B-9982-0507-93ECF74D00F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169722F-9B1D-EA71-1768-15BEEE34F2C6}"/>
              </a:ext>
            </a:extLst>
          </p:cNvPr>
          <p:cNvPicPr>
            <a:picLocks noChangeAspect="1"/>
          </p:cNvPicPr>
          <p:nvPr/>
        </p:nvPicPr>
        <p:blipFill>
          <a:blip r:embed="rId3"/>
          <a:stretch>
            <a:fillRect/>
          </a:stretch>
        </p:blipFill>
        <p:spPr>
          <a:xfrm>
            <a:off x="2188761" y="342900"/>
            <a:ext cx="4766478" cy="61722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43558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976 Active Groups.jpg"/>
          <p:cNvPicPr>
            <a:picLocks noGrp="1" noChangeAspect="1"/>
          </p:cNvPicPr>
          <p:nvPr>
            <p:ph idx="1"/>
          </p:nvPr>
        </p:nvPicPr>
        <p:blipFill>
          <a:blip r:embed="rId2" cstate="print"/>
          <a:stretch>
            <a:fillRect/>
          </a:stretch>
        </p:blipFill>
        <p:spPr>
          <a:xfrm>
            <a:off x="457199" y="2971800"/>
            <a:ext cx="5066855" cy="3505200"/>
          </a:xfrm>
          <a:prstGeom prst="rect">
            <a:avLst/>
          </a:prstGeom>
          <a:ln>
            <a:noFill/>
          </a:ln>
          <a:effectLst>
            <a:outerShdw blurRad="292100" dist="139700" dir="2700000" algn="tl" rotWithShape="0">
              <a:srgbClr val="333333">
                <a:alpha val="65000"/>
              </a:srgbClr>
            </a:outerShdw>
          </a:effectLst>
        </p:spPr>
      </p:pic>
      <p:sp>
        <p:nvSpPr>
          <p:cNvPr id="3" name="Title 2"/>
          <p:cNvSpPr>
            <a:spLocks noGrp="1"/>
          </p:cNvSpPr>
          <p:nvPr>
            <p:ph type="title"/>
          </p:nvPr>
        </p:nvSpPr>
        <p:spPr>
          <a:xfrm>
            <a:off x="457200" y="152400"/>
            <a:ext cx="8229600" cy="914400"/>
          </a:xfrm>
        </p:spPr>
        <p:txBody>
          <a:bodyPr/>
          <a:lstStyle/>
          <a:p>
            <a:pPr algn="ctr"/>
            <a:r>
              <a:rPr lang="en-US" spc="0" dirty="0">
                <a:ln w="18415" cmpd="sng">
                  <a:solidFill>
                    <a:srgbClr val="FFFFFF"/>
                  </a:solidFill>
                  <a:prstDash val="solid"/>
                </a:ln>
                <a:solidFill>
                  <a:srgbClr val="FFFFFF"/>
                </a:solidFill>
                <a:effectLst>
                  <a:outerShdw blurRad="63500" dir="3600000" algn="tl" rotWithShape="0">
                    <a:srgbClr val="000000">
                      <a:alpha val="70000"/>
                    </a:srgbClr>
                  </a:outerShdw>
                </a:effectLst>
              </a:rPr>
              <a:t>Tentative Regions set at 1976 WSC</a:t>
            </a:r>
          </a:p>
        </p:txBody>
      </p:sp>
      <p:pic>
        <p:nvPicPr>
          <p:cNvPr id="5" name="Picture 4" descr="1976 Tentative Regions.jpg"/>
          <p:cNvPicPr>
            <a:picLocks noChangeAspect="1"/>
          </p:cNvPicPr>
          <p:nvPr/>
        </p:nvPicPr>
        <p:blipFill>
          <a:blip r:embed="rId3" cstate="print"/>
          <a:stretch>
            <a:fillRect/>
          </a:stretch>
        </p:blipFill>
        <p:spPr>
          <a:xfrm>
            <a:off x="4159588" y="3200400"/>
            <a:ext cx="4734921" cy="3352800"/>
          </a:xfrm>
          <a:prstGeom prst="rect">
            <a:avLst/>
          </a:prstGeom>
          <a:ln>
            <a:noFill/>
          </a:ln>
          <a:effectLst>
            <a:softEdge rad="112500"/>
          </a:effectLst>
        </p:spPr>
      </p:pic>
      <p:pic>
        <p:nvPicPr>
          <p:cNvPr id="6" name="Picture 5" descr="1976.jpg"/>
          <p:cNvPicPr>
            <a:picLocks noChangeAspect="1"/>
          </p:cNvPicPr>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1524000" y="1103189"/>
            <a:ext cx="6248400" cy="2104383"/>
          </a:xfrm>
          <a:prstGeom prst="rect">
            <a:avLst/>
          </a:prstGeom>
          <a:ln>
            <a:noFill/>
          </a:ln>
          <a:effectLst>
            <a:outerShdw blurRad="190500" algn="tl" rotWithShape="0">
              <a:srgbClr val="000000">
                <a:alpha val="70000"/>
              </a:srgbClr>
            </a:outerShdw>
          </a:effectLst>
        </p:spPr>
      </p:pic>
      <p:sp>
        <p:nvSpPr>
          <p:cNvPr id="2" name="Slide Number Placeholder 1">
            <a:extLst>
              <a:ext uri="{FF2B5EF4-FFF2-40B4-BE49-F238E27FC236}">
                <a16:creationId xmlns:a16="http://schemas.microsoft.com/office/drawing/2014/main" id="{56804BD0-65F9-609D-844C-1608F313E919}"/>
              </a:ext>
            </a:extLst>
          </p:cNvPr>
          <p:cNvSpPr>
            <a:spLocks noGrp="1"/>
          </p:cNvSpPr>
          <p:nvPr>
            <p:ph type="sldNum" sz="quarter" idx="15"/>
          </p:nvPr>
        </p:nvSpPr>
        <p:spPr/>
        <p:txBody>
          <a:bodyPr/>
          <a:lstStyle/>
          <a:p>
            <a:fld id="{57976419-10FF-4D06-8B50-C70D21417CC8}" type="slidenum">
              <a:rPr lang="en-US" smtClean="0"/>
              <a:pPr/>
              <a:t>7</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pic>
        <p:nvPicPr>
          <p:cNvPr id="671" name="Google Shape;671;p69"/>
          <p:cNvPicPr preferRelativeResize="0"/>
          <p:nvPr/>
        </p:nvPicPr>
        <p:blipFill rotWithShape="1">
          <a:blip r:embed="rId3">
            <a:alphaModFix/>
          </a:blip>
          <a:srcRect/>
          <a:stretch/>
        </p:blipFill>
        <p:spPr>
          <a:xfrm>
            <a:off x="445417" y="857250"/>
            <a:ext cx="4071824" cy="5155034"/>
          </a:xfrm>
          <a:prstGeom prst="rect">
            <a:avLst/>
          </a:prstGeom>
          <a:ln>
            <a:noFill/>
          </a:ln>
          <a:effectLst>
            <a:outerShdw blurRad="190500" algn="tl" rotWithShape="0">
              <a:srgbClr val="000000">
                <a:alpha val="70000"/>
              </a:srgbClr>
            </a:outerShdw>
          </a:effectLst>
        </p:spPr>
      </p:pic>
      <p:pic>
        <p:nvPicPr>
          <p:cNvPr id="672" name="Google Shape;672;p69"/>
          <p:cNvPicPr preferRelativeResize="0"/>
          <p:nvPr/>
        </p:nvPicPr>
        <p:blipFill rotWithShape="1">
          <a:blip r:embed="rId4">
            <a:alphaModFix/>
          </a:blip>
          <a:srcRect/>
          <a:stretch/>
        </p:blipFill>
        <p:spPr>
          <a:xfrm>
            <a:off x="4772082" y="856409"/>
            <a:ext cx="3953933" cy="5145182"/>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pic>
        <p:nvPicPr>
          <p:cNvPr id="677" name="Google Shape;677;p70"/>
          <p:cNvPicPr preferRelativeResize="0"/>
          <p:nvPr/>
        </p:nvPicPr>
        <p:blipFill rotWithShape="1">
          <a:blip r:embed="rId3">
            <a:alphaModFix/>
            <a:extLst>
              <a:ext uri="{BEBA8EAE-BF5A-486C-A8C5-ECC9F3942E4B}">
                <a14:imgProps xmlns:a14="http://schemas.microsoft.com/office/drawing/2010/main">
                  <a14:imgLayer r:embed="rId4">
                    <a14:imgEffect>
                      <a14:brightnessContrast contrast="40000"/>
                    </a14:imgEffect>
                  </a14:imgLayer>
                </a14:imgProps>
              </a:ext>
            </a:extLst>
          </a:blip>
          <a:srcRect l="1633"/>
          <a:stretch/>
        </p:blipFill>
        <p:spPr>
          <a:xfrm>
            <a:off x="575733" y="857250"/>
            <a:ext cx="8127482" cy="5143500"/>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p71" descr="Bo cropped"/>
          <p:cNvPicPr preferRelativeResize="0"/>
          <p:nvPr/>
        </p:nvPicPr>
        <p:blipFill rotWithShape="1">
          <a:blip r:embed="rId3">
            <a:alphaModFix/>
          </a:blip>
          <a:srcRect l="17120" r="-379"/>
          <a:stretch/>
        </p:blipFill>
        <p:spPr>
          <a:xfrm>
            <a:off x="650512" y="1109156"/>
            <a:ext cx="2623913" cy="4639688"/>
          </a:xfrm>
          <a:prstGeom prst="rect">
            <a:avLst/>
          </a:prstGeom>
          <a:ln>
            <a:noFill/>
          </a:ln>
          <a:effectLst>
            <a:outerShdw blurRad="190500" algn="tl" rotWithShape="0">
              <a:srgbClr val="000000">
                <a:alpha val="70000"/>
              </a:srgbClr>
            </a:outerShdw>
          </a:effectLst>
        </p:spPr>
      </p:pic>
      <p:sp>
        <p:nvSpPr>
          <p:cNvPr id="3" name="TextBox 2">
            <a:extLst>
              <a:ext uri="{FF2B5EF4-FFF2-40B4-BE49-F238E27FC236}">
                <a16:creationId xmlns:a16="http://schemas.microsoft.com/office/drawing/2014/main" id="{62D017B3-E3DE-2CFF-493D-B344E6049213}"/>
              </a:ext>
            </a:extLst>
          </p:cNvPr>
          <p:cNvSpPr txBox="1"/>
          <p:nvPr/>
        </p:nvSpPr>
        <p:spPr>
          <a:xfrm>
            <a:off x="3733800" y="914400"/>
            <a:ext cx="4572000" cy="4062651"/>
          </a:xfrm>
          <a:prstGeom prst="rect">
            <a:avLst/>
          </a:prstGeom>
          <a:noFill/>
        </p:spPr>
        <p:txBody>
          <a:bodyPr wrap="square">
            <a:spAutoFit/>
          </a:bodyPr>
          <a:lstStyle/>
          <a:p>
            <a:pPr>
              <a:buClr>
                <a:srgbClr val="000000"/>
              </a:buClr>
              <a:buSzPts val="3600"/>
            </a:pPr>
            <a:r>
              <a:rPr lang="en-US" sz="2000" dirty="0">
                <a:latin typeface="Arial Rounded MT Bold" panose="020F0704030504030204" pitchFamily="34" charset="0"/>
                <a:ea typeface="Arial"/>
                <a:cs typeface="Arial"/>
                <a:sym typeface="Arial"/>
              </a:rPr>
              <a:t>At the 7</a:t>
            </a:r>
            <a:r>
              <a:rPr lang="en-US" sz="2000" baseline="30000" dirty="0">
                <a:latin typeface="Arial Rounded MT Bold" panose="020F0704030504030204" pitchFamily="34" charset="0"/>
                <a:ea typeface="Arial"/>
                <a:cs typeface="Arial"/>
                <a:sym typeface="Arial"/>
              </a:rPr>
              <a:t>th</a:t>
            </a:r>
            <a:r>
              <a:rPr lang="en-US" sz="2000" dirty="0">
                <a:latin typeface="Arial Rounded MT Bold" panose="020F0704030504030204" pitchFamily="34" charset="0"/>
                <a:ea typeface="Arial"/>
                <a:cs typeface="Arial"/>
                <a:sym typeface="Arial"/>
              </a:rPr>
              <a:t> World Convention in </a:t>
            </a:r>
            <a:endParaRPr lang="en-US" dirty="0">
              <a:latin typeface="Arial Rounded MT Bold" panose="020F0704030504030204" pitchFamily="34" charset="0"/>
              <a:ea typeface="Calibri"/>
              <a:cs typeface="Calibri"/>
              <a:sym typeface="Calibri"/>
            </a:endParaRPr>
          </a:p>
          <a:p>
            <a:pPr>
              <a:buClr>
                <a:srgbClr val="000000"/>
              </a:buClr>
              <a:buSzPts val="3600"/>
            </a:pPr>
            <a:r>
              <a:rPr lang="en-US" sz="2000" dirty="0">
                <a:latin typeface="Arial Rounded MT Bold" panose="020F0704030504030204" pitchFamily="34" charset="0"/>
                <a:ea typeface="Arial"/>
                <a:cs typeface="Arial"/>
                <a:sym typeface="Arial"/>
              </a:rPr>
              <a:t>San Francisco in 1977:</a:t>
            </a:r>
          </a:p>
          <a:p>
            <a:pPr>
              <a:buClr>
                <a:srgbClr val="000000"/>
              </a:buClr>
              <a:buSzPts val="3600"/>
            </a:pPr>
            <a:r>
              <a:rPr lang="en-US" sz="2000" dirty="0">
                <a:latin typeface="Arial Rounded MT Bold" panose="020F0704030504030204" pitchFamily="34" charset="0"/>
                <a:ea typeface="Arial"/>
                <a:cs typeface="Arial"/>
                <a:sym typeface="Arial"/>
              </a:rPr>
              <a:t> </a:t>
            </a:r>
            <a:endParaRPr lang="en-US" dirty="0">
              <a:latin typeface="Arial Rounded MT Bold" panose="020F0704030504030204" pitchFamily="34" charset="0"/>
              <a:ea typeface="Calibri"/>
              <a:cs typeface="Calibri"/>
              <a:sym typeface="Calibri"/>
            </a:endParaRPr>
          </a:p>
          <a:p>
            <a:pPr marL="257175" indent="-257175">
              <a:buClr>
                <a:srgbClr val="000000"/>
              </a:buClr>
              <a:buSzPts val="2050"/>
              <a:buFont typeface="Arial"/>
              <a:buChar char="•"/>
            </a:pPr>
            <a:r>
              <a:rPr lang="en-US" sz="2000" dirty="0">
                <a:latin typeface="Arial Rounded MT Bold" panose="020F0704030504030204" pitchFamily="34" charset="0"/>
                <a:ea typeface="Arial"/>
                <a:cs typeface="Arial"/>
                <a:sym typeface="Arial"/>
              </a:rPr>
              <a:t>Bo S. travels to San </a:t>
            </a:r>
            <a:endParaRPr lang="en-US" dirty="0">
              <a:latin typeface="Arial Rounded MT Bold" panose="020F0704030504030204" pitchFamily="34" charset="0"/>
              <a:ea typeface="Calibri"/>
              <a:cs typeface="Calibri"/>
              <a:sym typeface="Calibri"/>
            </a:endParaRPr>
          </a:p>
          <a:p>
            <a:pPr marL="342900">
              <a:buClr>
                <a:srgbClr val="000000"/>
              </a:buClr>
              <a:buSzPts val="3600"/>
            </a:pPr>
            <a:r>
              <a:rPr lang="en-US" sz="2000" dirty="0">
                <a:latin typeface="Arial Rounded MT Bold" panose="020F0704030504030204" pitchFamily="34" charset="0"/>
                <a:ea typeface="Arial"/>
                <a:cs typeface="Arial"/>
                <a:sym typeface="Arial"/>
              </a:rPr>
              <a:t>Francisco from Atlanta to find out what is happening about a book.</a:t>
            </a:r>
          </a:p>
          <a:p>
            <a:pPr marL="342900">
              <a:buClr>
                <a:srgbClr val="000000"/>
              </a:buClr>
              <a:buSzPts val="3600"/>
            </a:pPr>
            <a:r>
              <a:rPr lang="en-US" sz="2000" dirty="0">
                <a:latin typeface="Arial Rounded MT Bold" panose="020F0704030504030204" pitchFamily="34" charset="0"/>
                <a:ea typeface="Arial"/>
                <a:cs typeface="Arial"/>
                <a:sym typeface="Arial"/>
              </a:rPr>
              <a:t> </a:t>
            </a:r>
            <a:endParaRPr lang="en-US" dirty="0">
              <a:latin typeface="Arial Rounded MT Bold" panose="020F0704030504030204" pitchFamily="34" charset="0"/>
              <a:ea typeface="Calibri"/>
              <a:cs typeface="Calibri"/>
              <a:sym typeface="Calibri"/>
            </a:endParaRPr>
          </a:p>
          <a:p>
            <a:pPr marL="257175" indent="-257175">
              <a:buClr>
                <a:srgbClr val="000000"/>
              </a:buClr>
              <a:buSzPts val="2050"/>
              <a:buFont typeface="Arial"/>
              <a:buChar char="•"/>
            </a:pPr>
            <a:r>
              <a:rPr lang="en-US" sz="2000" dirty="0">
                <a:latin typeface="Arial Rounded MT Bold" panose="020F0704030504030204" pitchFamily="34" charset="0"/>
                <a:ea typeface="Arial"/>
                <a:cs typeface="Arial"/>
                <a:sym typeface="Arial"/>
              </a:rPr>
              <a:t>Bo meets Jimmy Kinnon and Greg Pierce</a:t>
            </a:r>
          </a:p>
          <a:p>
            <a:pPr>
              <a:buClr>
                <a:srgbClr val="000000"/>
              </a:buClr>
              <a:buSzPts val="2050"/>
            </a:pPr>
            <a:endParaRPr lang="en-US" dirty="0">
              <a:latin typeface="Arial Rounded MT Bold" panose="020F0704030504030204" pitchFamily="34" charset="0"/>
              <a:ea typeface="Calibri"/>
              <a:cs typeface="Calibri"/>
              <a:sym typeface="Calibri"/>
            </a:endParaRPr>
          </a:p>
          <a:p>
            <a:pPr marL="257175" indent="-257175">
              <a:buClr>
                <a:srgbClr val="000000"/>
              </a:buClr>
              <a:buSzPts val="2050"/>
              <a:buFont typeface="Arial"/>
              <a:buChar char="•"/>
            </a:pPr>
            <a:r>
              <a:rPr lang="en-US" sz="2000" dirty="0">
                <a:latin typeface="Arial Rounded MT Bold" panose="020F0704030504030204" pitchFamily="34" charset="0"/>
                <a:ea typeface="Arial"/>
                <a:cs typeface="Arial"/>
                <a:sym typeface="Arial"/>
              </a:rPr>
              <a:t>This the where the process for the Basic Text really begins.</a:t>
            </a:r>
            <a:endParaRPr lang="en-US" dirty="0">
              <a:latin typeface="Arial Rounded MT Bold" panose="020F0704030504030204" pitchFamily="34" charset="0"/>
              <a:ea typeface="Calibri"/>
              <a:cs typeface="Calibri"/>
              <a:sym typeface="Calibri"/>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650606-7C93-85E4-DA20-DDFAD42CB87F}"/>
              </a:ext>
            </a:extLst>
          </p:cNvPr>
          <p:cNvSpPr>
            <a:spLocks noGrp="1"/>
          </p:cNvSpPr>
          <p:nvPr>
            <p:ph type="sldNum" sz="quarter" idx="15"/>
          </p:nvPr>
        </p:nvSpPr>
        <p:spPr/>
        <p:txBody>
          <a:bodyPr/>
          <a:lstStyle/>
          <a:p>
            <a:fld id="{57976419-10FF-4D06-8B50-C70D21417CC8}" type="slidenum">
              <a:rPr lang="en-US" smtClean="0"/>
              <a:pPr/>
              <a:t>11</a:t>
            </a:fld>
            <a:endParaRPr lang="en-US"/>
          </a:p>
        </p:txBody>
      </p:sp>
      <p:pic>
        <p:nvPicPr>
          <p:cNvPr id="9" name="Picture 8">
            <a:extLst>
              <a:ext uri="{FF2B5EF4-FFF2-40B4-BE49-F238E27FC236}">
                <a16:creationId xmlns:a16="http://schemas.microsoft.com/office/drawing/2014/main" id="{F47C1291-A974-3E32-5E1B-6E171CCE4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873787"/>
            <a:ext cx="8077200" cy="3298600"/>
          </a:xfrm>
          <a:prstGeom prst="rect">
            <a:avLst/>
          </a:prstGeom>
          <a:ln>
            <a:noFill/>
          </a:ln>
          <a:effectLst>
            <a:outerShdw blurRad="190500" algn="tl" rotWithShape="0">
              <a:srgbClr val="000000">
                <a:alpha val="70000"/>
              </a:srgbClr>
            </a:outerShdw>
          </a:effectLst>
        </p:spPr>
      </p:pic>
      <p:sp>
        <p:nvSpPr>
          <p:cNvPr id="10" name="Rectangle 9">
            <a:extLst>
              <a:ext uri="{FF2B5EF4-FFF2-40B4-BE49-F238E27FC236}">
                <a16:creationId xmlns:a16="http://schemas.microsoft.com/office/drawing/2014/main" id="{7A17D248-DB3A-A50E-BEFE-B77E090D4C31}"/>
              </a:ext>
            </a:extLst>
          </p:cNvPr>
          <p:cNvSpPr/>
          <p:nvPr/>
        </p:nvSpPr>
        <p:spPr>
          <a:xfrm>
            <a:off x="1145421" y="381000"/>
            <a:ext cx="6853158" cy="2123658"/>
          </a:xfrm>
          <a:prstGeom prst="rect">
            <a:avLst/>
          </a:prstGeom>
        </p:spPr>
        <p:style>
          <a:lnRef idx="2">
            <a:schemeClr val="accent2"/>
          </a:lnRef>
          <a:fillRef idx="1">
            <a:schemeClr val="lt1"/>
          </a:fillRef>
          <a:effectRef idx="0">
            <a:schemeClr val="accent2"/>
          </a:effectRef>
          <a:fontRef idx="minor">
            <a:schemeClr val="dk1"/>
          </a:fontRef>
        </p:style>
        <p:txBody>
          <a:bodyPr wrap="none" lIns="91440" tIns="45720" rIns="91440" bIns="45720">
            <a:spAutoFit/>
          </a:bodyPr>
          <a:lstStyle/>
          <a:p>
            <a:pPr algn="ctr"/>
            <a:r>
              <a:rPr lang="en-U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Mary L. from Lincoln, NE</a:t>
            </a:r>
          </a:p>
          <a:p>
            <a:pPr algn="ctr"/>
            <a:r>
              <a:rPr lang="en-U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reported for Midwestern</a:t>
            </a:r>
          </a:p>
          <a:p>
            <a:pPr algn="ctr"/>
            <a:r>
              <a:rPr lang="en-US" sz="4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Region at WSC 1978 </a:t>
            </a:r>
          </a:p>
        </p:txBody>
      </p:sp>
    </p:spTree>
    <p:extLst>
      <p:ext uri="{BB962C8B-B14F-4D97-AF65-F5344CB8AC3E}">
        <p14:creationId xmlns:p14="http://schemas.microsoft.com/office/powerpoint/2010/main" val="42211472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9D01B6-7128-0F84-FF1F-8EEDA21E4B9B}"/>
              </a:ext>
            </a:extLst>
          </p:cNvPr>
          <p:cNvSpPr>
            <a:spLocks noGrp="1"/>
          </p:cNvSpPr>
          <p:nvPr>
            <p:ph type="sldNum" sz="quarter" idx="15"/>
          </p:nvPr>
        </p:nvSpPr>
        <p:spPr/>
        <p:txBody>
          <a:bodyPr/>
          <a:lstStyle/>
          <a:p>
            <a:fld id="{57976419-10FF-4D06-8B50-C70D21417CC8}" type="slidenum">
              <a:rPr lang="en-US" smtClean="0"/>
              <a:pPr/>
              <a:t>12</a:t>
            </a:fld>
            <a:endParaRPr lang="en-US"/>
          </a:p>
        </p:txBody>
      </p:sp>
      <p:pic>
        <p:nvPicPr>
          <p:cNvPr id="12" name="Picture 11">
            <a:extLst>
              <a:ext uri="{FF2B5EF4-FFF2-40B4-BE49-F238E27FC236}">
                <a16:creationId xmlns:a16="http://schemas.microsoft.com/office/drawing/2014/main" id="{7E248DF1-26A5-7BBA-C397-844CA4C06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3962" y="436893"/>
            <a:ext cx="4418627" cy="5791200"/>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B74D0283-00EA-27BF-E325-E7B6C575E8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332493"/>
            <a:ext cx="2327652" cy="3025295"/>
          </a:xfrm>
          <a:prstGeom prst="rect">
            <a:avLst/>
          </a:prstGeom>
          <a:ln>
            <a:noFill/>
          </a:ln>
          <a:effectLst>
            <a:outerShdw blurRad="190500" algn="tl" rotWithShape="0">
              <a:srgbClr val="000000">
                <a:alpha val="70000"/>
              </a:srgbClr>
            </a:outerShdw>
          </a:effectLst>
        </p:spPr>
      </p:pic>
      <p:sp>
        <p:nvSpPr>
          <p:cNvPr id="5" name="Rectangle 4">
            <a:extLst>
              <a:ext uri="{FF2B5EF4-FFF2-40B4-BE49-F238E27FC236}">
                <a16:creationId xmlns:a16="http://schemas.microsoft.com/office/drawing/2014/main" id="{0A70E71C-633A-54BC-3973-CD2932CEDC02}"/>
              </a:ext>
            </a:extLst>
          </p:cNvPr>
          <p:cNvSpPr/>
          <p:nvPr/>
        </p:nvSpPr>
        <p:spPr>
          <a:xfrm>
            <a:off x="973326" y="2591128"/>
            <a:ext cx="2057400" cy="646331"/>
          </a:xfrm>
          <a:prstGeom prst="rect">
            <a:avLst/>
          </a:prstGeom>
          <a:noFill/>
        </p:spPr>
        <p:txBody>
          <a:bodyPr wrap="square" lIns="91440" tIns="45720" rIns="91440" bIns="45720">
            <a:spAutoFit/>
          </a:bodyPr>
          <a:lstStyle/>
          <a:p>
            <a:pPr algn="ctr"/>
            <a:r>
              <a:rPr 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Greg P.</a:t>
            </a:r>
          </a:p>
        </p:txBody>
      </p:sp>
      <p:pic>
        <p:nvPicPr>
          <p:cNvPr id="14" name="Picture 13">
            <a:extLst>
              <a:ext uri="{FF2B5EF4-FFF2-40B4-BE49-F238E27FC236}">
                <a16:creationId xmlns:a16="http://schemas.microsoft.com/office/drawing/2014/main" id="{F36FDC2B-BAC1-CF59-5B46-99F2896A3E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420" y="381000"/>
            <a:ext cx="2839212" cy="2210128"/>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pic>
        <p:nvPicPr>
          <p:cNvPr id="713" name="Google Shape;713;g220a3b02ebd_0_30"/>
          <p:cNvPicPr preferRelativeResize="0"/>
          <p:nvPr/>
        </p:nvPicPr>
        <p:blipFill rotWithShape="1">
          <a:blip r:embed="rId3">
            <a:alphaModFix/>
          </a:blip>
          <a:srcRect/>
          <a:stretch/>
        </p:blipFill>
        <p:spPr>
          <a:xfrm>
            <a:off x="457200" y="228600"/>
            <a:ext cx="4343400" cy="6324600"/>
          </a:xfrm>
          <a:prstGeom prst="rect">
            <a:avLst/>
          </a:prstGeom>
          <a:ln>
            <a:noFill/>
          </a:ln>
          <a:effectLst>
            <a:outerShdw blurRad="190500" algn="tl" rotWithShape="0">
              <a:srgbClr val="000000">
                <a:alpha val="70000"/>
              </a:srgbClr>
            </a:outerShdw>
          </a:effectLst>
        </p:spPr>
      </p:pic>
      <p:sp>
        <p:nvSpPr>
          <p:cNvPr id="3" name="TextBox 2">
            <a:extLst>
              <a:ext uri="{FF2B5EF4-FFF2-40B4-BE49-F238E27FC236}">
                <a16:creationId xmlns:a16="http://schemas.microsoft.com/office/drawing/2014/main" id="{F59B63AE-8A2C-3AEF-7846-B8734FC203D4}"/>
              </a:ext>
            </a:extLst>
          </p:cNvPr>
          <p:cNvSpPr txBox="1"/>
          <p:nvPr/>
        </p:nvSpPr>
        <p:spPr>
          <a:xfrm>
            <a:off x="5052237" y="2133600"/>
            <a:ext cx="3657600" cy="2862322"/>
          </a:xfrm>
          <a:prstGeom prst="rect">
            <a:avLst/>
          </a:prstGeom>
          <a:noFill/>
        </p:spPr>
        <p:txBody>
          <a:bodyPr wrap="square">
            <a:spAutoFit/>
          </a:bodyPr>
          <a:lstStyle/>
          <a:p>
            <a:pPr algn="ctr">
              <a:buClr>
                <a:srgbClr val="000000"/>
              </a:buClr>
              <a:buSzPts val="2100"/>
            </a:pPr>
            <a:r>
              <a:rPr lang="en-US" sz="3000" dirty="0">
                <a:latin typeface="Arial Rounded MT Bold" panose="020F0704030504030204" pitchFamily="34" charset="0"/>
                <a:ea typeface="Calibri"/>
                <a:cs typeface="Calibri"/>
                <a:sym typeface="Calibri"/>
              </a:rPr>
              <a:t>Bid Meeting votes to have WCNA 8 in Texas. It is the first time the World Convention is held outside California</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pic>
        <p:nvPicPr>
          <p:cNvPr id="719" name="Google Shape;719;g209d17babd4_0_1"/>
          <p:cNvPicPr preferRelativeResize="0"/>
          <p:nvPr/>
        </p:nvPicPr>
        <p:blipFill rotWithShape="1">
          <a:blip r:embed="rId3">
            <a:alphaModFix/>
          </a:blip>
          <a:srcRect/>
          <a:stretch/>
        </p:blipFill>
        <p:spPr>
          <a:xfrm>
            <a:off x="255342" y="554991"/>
            <a:ext cx="4178437" cy="5353050"/>
          </a:xfrm>
          <a:prstGeom prst="rect">
            <a:avLst/>
          </a:prstGeom>
          <a:ln>
            <a:noFill/>
          </a:ln>
          <a:effectLst>
            <a:outerShdw blurRad="190500" algn="tl" rotWithShape="0">
              <a:srgbClr val="000000">
                <a:alpha val="70000"/>
              </a:srgbClr>
            </a:outerShdw>
          </a:effectLst>
        </p:spPr>
      </p:pic>
      <p:pic>
        <p:nvPicPr>
          <p:cNvPr id="720" name="Google Shape;720;g209d17babd4_0_1"/>
          <p:cNvPicPr preferRelativeResize="0"/>
          <p:nvPr/>
        </p:nvPicPr>
        <p:blipFill rotWithShape="1">
          <a:blip r:embed="rId4">
            <a:alphaModFix/>
          </a:blip>
          <a:srcRect/>
          <a:stretch/>
        </p:blipFill>
        <p:spPr>
          <a:xfrm>
            <a:off x="4694982" y="539751"/>
            <a:ext cx="4178436" cy="5320574"/>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4B12D1C-3A69-5C8C-5A65-59E967AC29B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0" y="225634"/>
            <a:ext cx="3886200" cy="6406732"/>
          </a:xfrm>
          <a:prstGeom prst="rect">
            <a:avLst/>
          </a:prstGeom>
          <a:ln>
            <a:noFill/>
          </a:ln>
          <a:effectLst>
            <a:outerShdw blurRad="190500" algn="tl" rotWithShape="0">
              <a:srgbClr val="000000">
                <a:alpha val="70000"/>
              </a:srgbClr>
            </a:outerShdw>
          </a:effectLst>
        </p:spPr>
      </p:pic>
      <p:sp>
        <p:nvSpPr>
          <p:cNvPr id="3" name="Slide Number Placeholder 2">
            <a:extLst>
              <a:ext uri="{FF2B5EF4-FFF2-40B4-BE49-F238E27FC236}">
                <a16:creationId xmlns:a16="http://schemas.microsoft.com/office/drawing/2014/main" id="{15B2D5C5-75D9-F2C1-3BDF-82D04FB0B515}"/>
              </a:ext>
            </a:extLst>
          </p:cNvPr>
          <p:cNvSpPr>
            <a:spLocks noGrp="1"/>
          </p:cNvSpPr>
          <p:nvPr>
            <p:ph type="sldNum" sz="quarter" idx="15"/>
          </p:nvPr>
        </p:nvSpPr>
        <p:spPr/>
        <p:txBody>
          <a:bodyPr/>
          <a:lstStyle/>
          <a:p>
            <a:fld id="{57976419-10FF-4D06-8B50-C70D21417CC8}" type="slidenum">
              <a:rPr lang="en-US" smtClean="0"/>
              <a:pPr/>
              <a:t>15</a:t>
            </a:fld>
            <a:endParaRPr lang="en-US"/>
          </a:p>
        </p:txBody>
      </p:sp>
      <p:sp>
        <p:nvSpPr>
          <p:cNvPr id="14" name="Rectangle 13">
            <a:extLst>
              <a:ext uri="{FF2B5EF4-FFF2-40B4-BE49-F238E27FC236}">
                <a16:creationId xmlns:a16="http://schemas.microsoft.com/office/drawing/2014/main" id="{6C094591-D40F-37DC-9275-724C790C32D8}"/>
              </a:ext>
            </a:extLst>
          </p:cNvPr>
          <p:cNvSpPr/>
          <p:nvPr/>
        </p:nvSpPr>
        <p:spPr>
          <a:xfrm>
            <a:off x="4538472" y="414160"/>
            <a:ext cx="4572000" cy="954107"/>
          </a:xfrm>
          <a:prstGeom prst="rect">
            <a:avLst/>
          </a:prstGeom>
          <a:noFill/>
        </p:spPr>
        <p:txBody>
          <a:bodyPr wrap="square" lIns="91440" tIns="45720" rIns="91440" bIns="45720">
            <a:spAutoFit/>
          </a:bodyPr>
          <a:lstStyle/>
          <a:p>
            <a:pPr algn="ctr"/>
            <a:r>
              <a:rPr lang="en-US" sz="2000" kern="500" dirty="0">
                <a:ln w="0"/>
                <a:latin typeface="Arial Black" panose="020B0A04020102020204" pitchFamily="34" charset="0"/>
              </a:rPr>
              <a:t>Motorcycle Ed - Atlanta, GA</a:t>
            </a:r>
          </a:p>
          <a:p>
            <a:pPr algn="ctr"/>
            <a:r>
              <a:rPr lang="en-US" kern="500" dirty="0">
                <a:ln w="0"/>
                <a:latin typeface="Arial Black" panose="020B0A04020102020204" pitchFamily="34" charset="0"/>
              </a:rPr>
              <a:t>Vol 1 Issue 1 </a:t>
            </a:r>
          </a:p>
          <a:p>
            <a:pPr algn="ctr"/>
            <a:r>
              <a:rPr lang="en-US" kern="500" dirty="0">
                <a:ln w="0"/>
                <a:latin typeface="Arial Black" panose="020B0A04020102020204" pitchFamily="34" charset="0"/>
              </a:rPr>
              <a:t>Rainbow Connection Newsletter</a:t>
            </a:r>
            <a:endParaRPr lang="en-US" sz="4000" kern="500" dirty="0">
              <a:ln w="0"/>
              <a:latin typeface="Arial Black" panose="020B0A04020102020204" pitchFamily="34" charset="0"/>
            </a:endParaRPr>
          </a:p>
        </p:txBody>
      </p:sp>
      <p:pic>
        <p:nvPicPr>
          <p:cNvPr id="10" name="Picture 9">
            <a:extLst>
              <a:ext uri="{FF2B5EF4-FFF2-40B4-BE49-F238E27FC236}">
                <a16:creationId xmlns:a16="http://schemas.microsoft.com/office/drawing/2014/main" id="{6826F796-9BA8-BC8B-E16A-7B9D38E8AB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3208" y="1664172"/>
            <a:ext cx="3588639" cy="480176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19161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AD401-BA77-B35B-F050-04D2A1434C4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FB3027C-15FB-C2FA-C3F6-5F32B8FF1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3208" y="1664172"/>
            <a:ext cx="3588639" cy="4801765"/>
          </a:xfrm>
          <a:prstGeom prst="rect">
            <a:avLst/>
          </a:prstGeom>
          <a:ln>
            <a:noFill/>
          </a:ln>
          <a:effectLst>
            <a:outerShdw blurRad="190500" algn="tl" rotWithShape="0">
              <a:srgbClr val="000000">
                <a:alpha val="70000"/>
              </a:srgbClr>
            </a:outerShdw>
          </a:effectLst>
        </p:spPr>
      </p:pic>
      <p:pic>
        <p:nvPicPr>
          <p:cNvPr id="6" name="Content Placeholder 5">
            <a:extLst>
              <a:ext uri="{FF2B5EF4-FFF2-40B4-BE49-F238E27FC236}">
                <a16:creationId xmlns:a16="http://schemas.microsoft.com/office/drawing/2014/main" id="{040691D8-728E-7CD0-BFE8-D2F869B968B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5800" y="225634"/>
            <a:ext cx="3886200" cy="6406732"/>
          </a:xfrm>
          <a:prstGeom prst="rect">
            <a:avLst/>
          </a:prstGeom>
          <a:ln>
            <a:noFill/>
          </a:ln>
          <a:effectLst>
            <a:outerShdw blurRad="190500" algn="tl" rotWithShape="0">
              <a:srgbClr val="000000">
                <a:alpha val="70000"/>
              </a:srgbClr>
            </a:outerShdw>
          </a:effectLst>
        </p:spPr>
      </p:pic>
      <p:sp>
        <p:nvSpPr>
          <p:cNvPr id="3" name="Slide Number Placeholder 2">
            <a:extLst>
              <a:ext uri="{FF2B5EF4-FFF2-40B4-BE49-F238E27FC236}">
                <a16:creationId xmlns:a16="http://schemas.microsoft.com/office/drawing/2014/main" id="{3E302BC7-CC3B-E364-F1F7-54BA8FA2AF13}"/>
              </a:ext>
            </a:extLst>
          </p:cNvPr>
          <p:cNvSpPr>
            <a:spLocks noGrp="1"/>
          </p:cNvSpPr>
          <p:nvPr>
            <p:ph type="sldNum" sz="quarter" idx="15"/>
          </p:nvPr>
        </p:nvSpPr>
        <p:spPr/>
        <p:txBody>
          <a:bodyPr/>
          <a:lstStyle/>
          <a:p>
            <a:fld id="{57976419-10FF-4D06-8B50-C70D21417CC8}" type="slidenum">
              <a:rPr lang="en-US" smtClean="0"/>
              <a:pPr/>
              <a:t>16</a:t>
            </a:fld>
            <a:endParaRPr lang="en-US"/>
          </a:p>
        </p:txBody>
      </p:sp>
      <p:sp>
        <p:nvSpPr>
          <p:cNvPr id="14" name="Rectangle 13">
            <a:extLst>
              <a:ext uri="{FF2B5EF4-FFF2-40B4-BE49-F238E27FC236}">
                <a16:creationId xmlns:a16="http://schemas.microsoft.com/office/drawing/2014/main" id="{FFD5FC88-D413-6BD8-7439-BDAD6F92C4A1}"/>
              </a:ext>
            </a:extLst>
          </p:cNvPr>
          <p:cNvSpPr/>
          <p:nvPr/>
        </p:nvSpPr>
        <p:spPr>
          <a:xfrm>
            <a:off x="4538472" y="414160"/>
            <a:ext cx="4572000" cy="954107"/>
          </a:xfrm>
          <a:prstGeom prst="rect">
            <a:avLst/>
          </a:prstGeom>
          <a:noFill/>
        </p:spPr>
        <p:txBody>
          <a:bodyPr wrap="square" lIns="91440" tIns="45720" rIns="91440" bIns="45720">
            <a:spAutoFit/>
          </a:bodyPr>
          <a:lstStyle/>
          <a:p>
            <a:pPr algn="ctr"/>
            <a:r>
              <a:rPr lang="en-US" sz="2000" kern="500" dirty="0">
                <a:ln w="0"/>
                <a:latin typeface="Arial Black" panose="020B0A04020102020204" pitchFamily="34" charset="0"/>
              </a:rPr>
              <a:t>Motorcycle Ed - Atlanta, GA</a:t>
            </a:r>
          </a:p>
          <a:p>
            <a:pPr algn="ctr"/>
            <a:r>
              <a:rPr lang="en-US" kern="500" dirty="0">
                <a:ln w="0"/>
                <a:latin typeface="Arial Black" panose="020B0A04020102020204" pitchFamily="34" charset="0"/>
              </a:rPr>
              <a:t>Vol 1 Issue 1 </a:t>
            </a:r>
          </a:p>
          <a:p>
            <a:pPr algn="ctr"/>
            <a:r>
              <a:rPr lang="en-US" kern="500" dirty="0">
                <a:ln w="0"/>
                <a:latin typeface="Arial Black" panose="020B0A04020102020204" pitchFamily="34" charset="0"/>
              </a:rPr>
              <a:t>Rainbow Connection Newsletter</a:t>
            </a:r>
            <a:endParaRPr lang="en-US" sz="4000" kern="500" dirty="0">
              <a:ln w="0"/>
              <a:latin typeface="Arial Black" panose="020B0A04020102020204" pitchFamily="34" charset="0"/>
            </a:endParaRPr>
          </a:p>
        </p:txBody>
      </p:sp>
      <p:pic>
        <p:nvPicPr>
          <p:cNvPr id="10" name="Picture 9">
            <a:extLst>
              <a:ext uri="{FF2B5EF4-FFF2-40B4-BE49-F238E27FC236}">
                <a16:creationId xmlns:a16="http://schemas.microsoft.com/office/drawing/2014/main" id="{6E6BEF9E-98FF-333C-865B-B6A55C6AFCCA}"/>
              </a:ext>
            </a:extLst>
          </p:cNvPr>
          <p:cNvPicPr>
            <a:picLocks noChangeAspect="1"/>
          </p:cNvPicPr>
          <p:nvPr/>
        </p:nvPicPr>
        <p:blipFill>
          <a:blip r:embed="rId2">
            <a:extLst>
              <a:ext uri="{28A0092B-C50C-407E-A947-70E740481C1C}">
                <a14:useLocalDpi xmlns:a14="http://schemas.microsoft.com/office/drawing/2010/main" val="0"/>
              </a:ext>
            </a:extLst>
          </a:blip>
          <a:srcRect t="53819" b="33095"/>
          <a:stretch>
            <a:fillRect/>
          </a:stretch>
        </p:blipFill>
        <p:spPr>
          <a:xfrm>
            <a:off x="2209800" y="3657600"/>
            <a:ext cx="6682100" cy="117006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090292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3F926-A0D8-E233-F7FB-D22883FD119C}"/>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950716A-790E-3E14-F5E1-F0625E6D4D7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0" y="225634"/>
            <a:ext cx="3886200" cy="6406732"/>
          </a:xfrm>
          <a:prstGeom prst="rect">
            <a:avLst/>
          </a:prstGeom>
          <a:ln>
            <a:noFill/>
          </a:ln>
          <a:effectLst>
            <a:outerShdw blurRad="190500" algn="tl" rotWithShape="0">
              <a:srgbClr val="000000">
                <a:alpha val="70000"/>
              </a:srgbClr>
            </a:outerShdw>
          </a:effectLst>
        </p:spPr>
      </p:pic>
      <p:sp>
        <p:nvSpPr>
          <p:cNvPr id="3" name="Slide Number Placeholder 2">
            <a:extLst>
              <a:ext uri="{FF2B5EF4-FFF2-40B4-BE49-F238E27FC236}">
                <a16:creationId xmlns:a16="http://schemas.microsoft.com/office/drawing/2014/main" id="{0A908358-36D3-1DAE-FC2A-57B1351EBDEC}"/>
              </a:ext>
            </a:extLst>
          </p:cNvPr>
          <p:cNvSpPr>
            <a:spLocks noGrp="1"/>
          </p:cNvSpPr>
          <p:nvPr>
            <p:ph type="sldNum" sz="quarter" idx="15"/>
          </p:nvPr>
        </p:nvSpPr>
        <p:spPr/>
        <p:txBody>
          <a:bodyPr/>
          <a:lstStyle/>
          <a:p>
            <a:fld id="{57976419-10FF-4D06-8B50-C70D21417CC8}" type="slidenum">
              <a:rPr lang="en-US" smtClean="0"/>
              <a:pPr/>
              <a:t>17</a:t>
            </a:fld>
            <a:endParaRPr lang="en-US"/>
          </a:p>
        </p:txBody>
      </p:sp>
      <p:sp>
        <p:nvSpPr>
          <p:cNvPr id="14" name="Rectangle 13">
            <a:extLst>
              <a:ext uri="{FF2B5EF4-FFF2-40B4-BE49-F238E27FC236}">
                <a16:creationId xmlns:a16="http://schemas.microsoft.com/office/drawing/2014/main" id="{4177D7A8-4C0D-1D7E-A75C-0BB5DC6F0E65}"/>
              </a:ext>
            </a:extLst>
          </p:cNvPr>
          <p:cNvSpPr/>
          <p:nvPr/>
        </p:nvSpPr>
        <p:spPr>
          <a:xfrm>
            <a:off x="4538472" y="414160"/>
            <a:ext cx="4572000" cy="954107"/>
          </a:xfrm>
          <a:prstGeom prst="rect">
            <a:avLst/>
          </a:prstGeom>
          <a:noFill/>
        </p:spPr>
        <p:txBody>
          <a:bodyPr wrap="square" lIns="91440" tIns="45720" rIns="91440" bIns="45720">
            <a:spAutoFit/>
          </a:bodyPr>
          <a:lstStyle/>
          <a:p>
            <a:pPr algn="ctr"/>
            <a:r>
              <a:rPr lang="en-US" sz="2000" kern="500" dirty="0">
                <a:ln w="0"/>
                <a:latin typeface="Arial Black" panose="020B0A04020102020204" pitchFamily="34" charset="0"/>
              </a:rPr>
              <a:t>Motorcycle Ed - Atlanta, GA</a:t>
            </a:r>
          </a:p>
          <a:p>
            <a:pPr algn="ctr"/>
            <a:r>
              <a:rPr lang="en-US" kern="500" dirty="0">
                <a:ln w="0"/>
                <a:latin typeface="Arial Black" panose="020B0A04020102020204" pitchFamily="34" charset="0"/>
              </a:rPr>
              <a:t>Vol 1 Issue 1 </a:t>
            </a:r>
          </a:p>
          <a:p>
            <a:pPr algn="ctr"/>
            <a:r>
              <a:rPr lang="en-US" kern="500" dirty="0">
                <a:ln w="0"/>
                <a:latin typeface="Arial Black" panose="020B0A04020102020204" pitchFamily="34" charset="0"/>
              </a:rPr>
              <a:t>Rainbow Connection Newsletter</a:t>
            </a:r>
            <a:endParaRPr lang="en-US" sz="4000" kern="500" dirty="0">
              <a:ln w="0"/>
              <a:latin typeface="Arial Black" panose="020B0A04020102020204" pitchFamily="34" charset="0"/>
            </a:endParaRPr>
          </a:p>
        </p:txBody>
      </p:sp>
      <p:pic>
        <p:nvPicPr>
          <p:cNvPr id="4" name="Picture 3">
            <a:extLst>
              <a:ext uri="{FF2B5EF4-FFF2-40B4-BE49-F238E27FC236}">
                <a16:creationId xmlns:a16="http://schemas.microsoft.com/office/drawing/2014/main" id="{0E6B8734-49CC-D11A-1975-B204FBBC26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3208" y="1664172"/>
            <a:ext cx="3588639" cy="4801765"/>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id="{3B55E829-4814-23C0-8A11-24A08A04B7FD}"/>
              </a:ext>
            </a:extLst>
          </p:cNvPr>
          <p:cNvPicPr>
            <a:picLocks noChangeAspect="1"/>
          </p:cNvPicPr>
          <p:nvPr/>
        </p:nvPicPr>
        <p:blipFill>
          <a:blip r:embed="rId3">
            <a:extLst>
              <a:ext uri="{28A0092B-C50C-407E-A947-70E740481C1C}">
                <a14:useLocalDpi xmlns:a14="http://schemas.microsoft.com/office/drawing/2010/main" val="0"/>
              </a:ext>
            </a:extLst>
          </a:blip>
          <a:srcRect t="66384" b="23715"/>
          <a:stretch>
            <a:fillRect/>
          </a:stretch>
        </p:blipFill>
        <p:spPr>
          <a:xfrm>
            <a:off x="2362200" y="4343400"/>
            <a:ext cx="6419096" cy="85042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86672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979 MARSCNA Map.jpg"/>
          <p:cNvPicPr>
            <a:picLocks noGrp="1" noChangeAspect="1"/>
          </p:cNvPicPr>
          <p:nvPr>
            <p:ph idx="1"/>
          </p:nvPr>
        </p:nvPicPr>
        <p:blipFill>
          <a:blip r:embed="rId2" cstate="print"/>
          <a:stretch>
            <a:fillRect/>
          </a:stretch>
        </p:blipFill>
        <p:spPr>
          <a:xfrm>
            <a:off x="956194" y="1524000"/>
            <a:ext cx="7231612" cy="4572000"/>
          </a:xfrm>
          <a:prstGeom prst="rect">
            <a:avLst/>
          </a:prstGeom>
          <a:ln>
            <a:noFill/>
          </a:ln>
          <a:effectLst>
            <a:outerShdw blurRad="292100" dist="139700" dir="2700000" algn="tl" rotWithShape="0">
              <a:srgbClr val="333333">
                <a:alpha val="65000"/>
              </a:srgbClr>
            </a:outerShdw>
          </a:effectLst>
        </p:spPr>
      </p:pic>
      <p:sp>
        <p:nvSpPr>
          <p:cNvPr id="3" name="Title 2"/>
          <p:cNvSpPr>
            <a:spLocks noGrp="1"/>
          </p:cNvSpPr>
          <p:nvPr>
            <p:ph type="title"/>
          </p:nvPr>
        </p:nvSpPr>
        <p:spPr/>
        <p:txBody>
          <a:bodyPr anchor="ctr">
            <a:normAutofit fontScale="90000"/>
            <a:scene3d>
              <a:camera prst="orthographicFront"/>
              <a:lightRig rig="threePt" dir="t"/>
            </a:scene3d>
            <a:sp3d extrusionH="57150">
              <a:bevelT w="69850" h="69850" prst="divot"/>
            </a:sp3d>
          </a:bodyPr>
          <a:lstStyle/>
          <a:p>
            <a:pPr algn="ctr"/>
            <a:r>
              <a:rPr lang="en-US" dirty="0">
                <a:effectLst>
                  <a:outerShdw blurRad="38100" dist="38100" dir="2700000" algn="tl">
                    <a:srgbClr val="000000">
                      <a:alpha val="43137"/>
                    </a:srgbClr>
                  </a:outerShdw>
                </a:effectLst>
                <a:latin typeface="Arial Black" pitchFamily="34" charset="0"/>
              </a:rPr>
              <a:t>First Version of</a:t>
            </a:r>
            <a:br>
              <a:rPr lang="en-US" dirty="0">
                <a:effectLst>
                  <a:outerShdw blurRad="38100" dist="38100" dir="2700000" algn="tl">
                    <a:srgbClr val="000000">
                      <a:alpha val="43137"/>
                    </a:srgbClr>
                  </a:outerShdw>
                </a:effectLst>
                <a:latin typeface="Arial Black" pitchFamily="34" charset="0"/>
              </a:rPr>
            </a:br>
            <a:r>
              <a:rPr lang="en-US" dirty="0">
                <a:effectLst>
                  <a:outerShdw blurRad="38100" dist="38100" dir="2700000" algn="tl">
                    <a:srgbClr val="000000">
                      <a:alpha val="43137"/>
                    </a:srgbClr>
                  </a:outerShdw>
                </a:effectLst>
                <a:latin typeface="Arial Black" pitchFamily="34" charset="0"/>
              </a:rPr>
              <a:t>Mid-America Region</a:t>
            </a:r>
          </a:p>
        </p:txBody>
      </p:sp>
      <p:sp>
        <p:nvSpPr>
          <p:cNvPr id="2" name="Slide Number Placeholder 1">
            <a:extLst>
              <a:ext uri="{FF2B5EF4-FFF2-40B4-BE49-F238E27FC236}">
                <a16:creationId xmlns:a16="http://schemas.microsoft.com/office/drawing/2014/main" id="{B4180EAB-548C-0835-B467-446458F363FA}"/>
              </a:ext>
            </a:extLst>
          </p:cNvPr>
          <p:cNvSpPr>
            <a:spLocks noGrp="1"/>
          </p:cNvSpPr>
          <p:nvPr>
            <p:ph type="sldNum" sz="quarter" idx="15"/>
          </p:nvPr>
        </p:nvSpPr>
        <p:spPr/>
        <p:txBody>
          <a:bodyPr/>
          <a:lstStyle/>
          <a:p>
            <a:fld id="{57976419-10FF-4D06-8B50-C70D21417CC8}" type="slidenum">
              <a:rPr lang="en-US" smtClean="0"/>
              <a:pPr/>
              <a:t>18</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07-22-1979-Minutes Wichita cut.jpg"/>
          <p:cNvPicPr>
            <a:picLocks noGrp="1" noChangeAspect="1"/>
          </p:cNvPicPr>
          <p:nvPr>
            <p:ph idx="1"/>
          </p:nvPr>
        </p:nvPicPr>
        <p:blipFill>
          <a:blip r:embed="rId2" cstate="print"/>
          <a:stretch>
            <a:fillRect/>
          </a:stretch>
        </p:blipFill>
        <p:spPr>
          <a:xfrm>
            <a:off x="381000" y="1752600"/>
            <a:ext cx="8474008" cy="4672584"/>
          </a:xfrm>
          <a:prstGeom prst="rect">
            <a:avLst/>
          </a:prstGeom>
          <a:ln>
            <a:noFill/>
          </a:ln>
          <a:effectLst>
            <a:softEdge rad="112500"/>
          </a:effectLst>
        </p:spPr>
      </p:pic>
      <p:sp>
        <p:nvSpPr>
          <p:cNvPr id="7" name="Rectangle 6"/>
          <p:cNvSpPr/>
          <p:nvPr/>
        </p:nvSpPr>
        <p:spPr>
          <a:xfrm>
            <a:off x="1855377" y="152400"/>
            <a:ext cx="5442516"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dirty="0">
                <a:ln w="9525">
                  <a:solidFill>
                    <a:schemeClr val="bg1"/>
                  </a:solidFill>
                  <a:prstDash val="solid"/>
                </a:ln>
                <a:latin typeface="Congenial Black" panose="02000503040000020004" pitchFamily="2" charset="0"/>
              </a:rPr>
              <a:t>1</a:t>
            </a:r>
            <a:r>
              <a:rPr lang="en-US" sz="5400" b="1" baseline="30000" dirty="0">
                <a:ln w="9525">
                  <a:solidFill>
                    <a:schemeClr val="bg1"/>
                  </a:solidFill>
                  <a:prstDash val="solid"/>
                </a:ln>
                <a:latin typeface="Congenial Black" panose="02000503040000020004" pitchFamily="2" charset="0"/>
              </a:rPr>
              <a:t>st</a:t>
            </a:r>
            <a:r>
              <a:rPr lang="en-US" sz="5400" b="1" dirty="0">
                <a:ln w="9525">
                  <a:solidFill>
                    <a:schemeClr val="bg1"/>
                  </a:solidFill>
                  <a:prstDash val="solid"/>
                </a:ln>
                <a:latin typeface="Congenial Black" panose="02000503040000020004" pitchFamily="2" charset="0"/>
              </a:rPr>
              <a:t> Mid-America </a:t>
            </a:r>
          </a:p>
          <a:p>
            <a:pPr algn="ctr"/>
            <a:r>
              <a:rPr lang="en-US" sz="5400" b="1" dirty="0">
                <a:ln w="9525">
                  <a:solidFill>
                    <a:schemeClr val="bg1"/>
                  </a:solidFill>
                  <a:prstDash val="solid"/>
                </a:ln>
                <a:latin typeface="Congenial Black" panose="02000503040000020004" pitchFamily="2" charset="0"/>
              </a:rPr>
              <a:t>Sub Committee</a:t>
            </a:r>
          </a:p>
        </p:txBody>
      </p:sp>
      <p:sp>
        <p:nvSpPr>
          <p:cNvPr id="2" name="Slide Number Placeholder 1">
            <a:extLst>
              <a:ext uri="{FF2B5EF4-FFF2-40B4-BE49-F238E27FC236}">
                <a16:creationId xmlns:a16="http://schemas.microsoft.com/office/drawing/2014/main" id="{93BF1DD8-3981-19F5-184C-03DDE53852B9}"/>
              </a:ext>
            </a:extLst>
          </p:cNvPr>
          <p:cNvSpPr>
            <a:spLocks noGrp="1"/>
          </p:cNvSpPr>
          <p:nvPr>
            <p:ph type="sldNum" sz="quarter" idx="15"/>
          </p:nvPr>
        </p:nvSpPr>
        <p:spPr/>
        <p:txBody>
          <a:bodyPr/>
          <a:lstStyle/>
          <a:p>
            <a:fld id="{57976419-10FF-4D06-8B50-C70D21417CC8}" type="slidenum">
              <a:rPr lang="en-US" smtClean="0"/>
              <a:pPr/>
              <a:t>19</a:t>
            </a:fld>
            <a:endParaRPr lang="en-US"/>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1430CAA3-6BE2-7330-959B-586D0321F88A}"/>
                  </a:ext>
                </a:extLst>
              </p14:cNvPr>
              <p14:cNvContentPartPr/>
              <p14:nvPr/>
            </p14:nvContentPartPr>
            <p14:xfrm>
              <a:off x="859464" y="4186656"/>
              <a:ext cx="7142760" cy="102960"/>
            </p14:xfrm>
          </p:contentPart>
        </mc:Choice>
        <mc:Fallback xmlns="">
          <p:pic>
            <p:nvPicPr>
              <p:cNvPr id="3" name="Ink 2">
                <a:extLst>
                  <a:ext uri="{FF2B5EF4-FFF2-40B4-BE49-F238E27FC236}">
                    <a16:creationId xmlns:a16="http://schemas.microsoft.com/office/drawing/2014/main" id="{1430CAA3-6BE2-7330-959B-586D0321F88A}"/>
                  </a:ext>
                </a:extLst>
              </p:cNvPr>
              <p:cNvPicPr/>
              <p:nvPr/>
            </p:nvPicPr>
            <p:blipFill>
              <a:blip r:embed="rId4"/>
              <a:stretch>
                <a:fillRect/>
              </a:stretch>
            </p:blipFill>
            <p:spPr>
              <a:xfrm>
                <a:off x="805464" y="4079016"/>
                <a:ext cx="725040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0BDFDC59-4D57-06BB-A7CC-6AF346B2AD41}"/>
                  </a:ext>
                </a:extLst>
              </p14:cNvPr>
              <p14:cNvContentPartPr/>
              <p14:nvPr/>
            </p14:nvContentPartPr>
            <p14:xfrm>
              <a:off x="841104" y="4388976"/>
              <a:ext cx="5212440" cy="110160"/>
            </p14:xfrm>
          </p:contentPart>
        </mc:Choice>
        <mc:Fallback xmlns="">
          <p:pic>
            <p:nvPicPr>
              <p:cNvPr id="8" name="Ink 7">
                <a:extLst>
                  <a:ext uri="{FF2B5EF4-FFF2-40B4-BE49-F238E27FC236}">
                    <a16:creationId xmlns:a16="http://schemas.microsoft.com/office/drawing/2014/main" id="{0BDFDC59-4D57-06BB-A7CC-6AF346B2AD41}"/>
                  </a:ext>
                </a:extLst>
              </p:cNvPr>
              <p:cNvPicPr/>
              <p:nvPr/>
            </p:nvPicPr>
            <p:blipFill>
              <a:blip r:embed="rId6"/>
              <a:stretch>
                <a:fillRect/>
              </a:stretch>
            </p:blipFill>
            <p:spPr>
              <a:xfrm>
                <a:off x="787104" y="4280976"/>
                <a:ext cx="5320080" cy="325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2C68A6D2-9266-5AA0-E5F5-16B4C0F4042E}"/>
                  </a:ext>
                </a:extLst>
              </p14:cNvPr>
              <p14:cNvContentPartPr/>
              <p14:nvPr/>
            </p14:nvContentPartPr>
            <p14:xfrm>
              <a:off x="813744" y="5348736"/>
              <a:ext cx="6838920" cy="120600"/>
            </p14:xfrm>
          </p:contentPart>
        </mc:Choice>
        <mc:Fallback xmlns="">
          <p:pic>
            <p:nvPicPr>
              <p:cNvPr id="9" name="Ink 8">
                <a:extLst>
                  <a:ext uri="{FF2B5EF4-FFF2-40B4-BE49-F238E27FC236}">
                    <a16:creationId xmlns:a16="http://schemas.microsoft.com/office/drawing/2014/main" id="{2C68A6D2-9266-5AA0-E5F5-16B4C0F4042E}"/>
                  </a:ext>
                </a:extLst>
              </p:cNvPr>
              <p:cNvPicPr/>
              <p:nvPr/>
            </p:nvPicPr>
            <p:blipFill>
              <a:blip r:embed="rId8"/>
              <a:stretch>
                <a:fillRect/>
              </a:stretch>
            </p:blipFill>
            <p:spPr>
              <a:xfrm>
                <a:off x="759744" y="5240736"/>
                <a:ext cx="694656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F3140491-8D93-22C3-896E-0653EE6CF575}"/>
                  </a:ext>
                </a:extLst>
              </p14:cNvPr>
              <p14:cNvContentPartPr/>
              <p14:nvPr/>
            </p14:nvContentPartPr>
            <p14:xfrm>
              <a:off x="850104" y="5521896"/>
              <a:ext cx="7451280" cy="129600"/>
            </p14:xfrm>
          </p:contentPart>
        </mc:Choice>
        <mc:Fallback xmlns="">
          <p:pic>
            <p:nvPicPr>
              <p:cNvPr id="10" name="Ink 9">
                <a:extLst>
                  <a:ext uri="{FF2B5EF4-FFF2-40B4-BE49-F238E27FC236}">
                    <a16:creationId xmlns:a16="http://schemas.microsoft.com/office/drawing/2014/main" id="{F3140491-8D93-22C3-896E-0653EE6CF575}"/>
                  </a:ext>
                </a:extLst>
              </p:cNvPr>
              <p:cNvPicPr/>
              <p:nvPr/>
            </p:nvPicPr>
            <p:blipFill>
              <a:blip r:embed="rId10"/>
              <a:stretch>
                <a:fillRect/>
              </a:stretch>
            </p:blipFill>
            <p:spPr>
              <a:xfrm>
                <a:off x="796464" y="5413896"/>
                <a:ext cx="7558920" cy="345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E50E0B54-8460-B198-9263-C002A1E87761}"/>
                  </a:ext>
                </a:extLst>
              </p14:cNvPr>
              <p14:cNvContentPartPr/>
              <p14:nvPr/>
            </p14:nvContentPartPr>
            <p14:xfrm>
              <a:off x="2871144" y="5513616"/>
              <a:ext cx="876600" cy="56160"/>
            </p14:xfrm>
          </p:contentPart>
        </mc:Choice>
        <mc:Fallback xmlns="">
          <p:pic>
            <p:nvPicPr>
              <p:cNvPr id="11" name="Ink 10">
                <a:extLst>
                  <a:ext uri="{FF2B5EF4-FFF2-40B4-BE49-F238E27FC236}">
                    <a16:creationId xmlns:a16="http://schemas.microsoft.com/office/drawing/2014/main" id="{E50E0B54-8460-B198-9263-C002A1E87761}"/>
                  </a:ext>
                </a:extLst>
              </p:cNvPr>
              <p:cNvPicPr/>
              <p:nvPr/>
            </p:nvPicPr>
            <p:blipFill>
              <a:blip r:embed="rId12"/>
              <a:stretch>
                <a:fillRect/>
              </a:stretch>
            </p:blipFill>
            <p:spPr>
              <a:xfrm>
                <a:off x="2817144" y="5405976"/>
                <a:ext cx="984240" cy="271800"/>
              </a:xfrm>
              <a:prstGeom prst="rect">
                <a:avLst/>
              </a:prstGeom>
            </p:spPr>
          </p:pic>
        </mc:Fallback>
      </mc:AlternateContent>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E4FD6F-50DD-12F3-43D5-94F6848822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19583">
            <a:off x="4946371" y="701125"/>
            <a:ext cx="3733800" cy="2548873"/>
          </a:xfrm>
          <a:prstGeom prst="rect">
            <a:avLst/>
          </a:prstGeom>
          <a:ln>
            <a:noFill/>
          </a:ln>
          <a:effectLst>
            <a:outerShdw blurRad="190500" algn="tl" rotWithShape="0">
              <a:srgbClr val="000000">
                <a:alpha val="70000"/>
              </a:srgbClr>
            </a:outerShdw>
          </a:effectLst>
        </p:spPr>
      </p:pic>
      <p:pic>
        <p:nvPicPr>
          <p:cNvPr id="6" name="Content Placeholder 5">
            <a:extLst>
              <a:ext uri="{FF2B5EF4-FFF2-40B4-BE49-F238E27FC236}">
                <a16:creationId xmlns:a16="http://schemas.microsoft.com/office/drawing/2014/main" id="{C564ADB7-23F7-3DB8-A5B6-2560BD5445E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t="4817"/>
          <a:stretch>
            <a:fillRect/>
          </a:stretch>
        </p:blipFill>
        <p:spPr>
          <a:xfrm>
            <a:off x="401193" y="539574"/>
            <a:ext cx="4628008" cy="5778852"/>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id="{15598768-378A-353D-9872-5F61402F0293}"/>
              </a:ext>
            </a:extLst>
          </p:cNvPr>
          <p:cNvSpPr>
            <a:spLocks noGrp="1"/>
          </p:cNvSpPr>
          <p:nvPr>
            <p:ph type="sldNum" sz="quarter" idx="15"/>
          </p:nvPr>
        </p:nvSpPr>
        <p:spPr/>
        <p:txBody>
          <a:bodyPr/>
          <a:lstStyle/>
          <a:p>
            <a:fld id="{57976419-10FF-4D06-8B50-C70D21417CC8}" type="slidenum">
              <a:rPr lang="en-US" smtClean="0"/>
              <a:pPr/>
              <a:t>20</a:t>
            </a:fld>
            <a:endParaRPr lang="en-US"/>
          </a:p>
        </p:txBody>
      </p:sp>
      <p:pic>
        <p:nvPicPr>
          <p:cNvPr id="7" name="Content Placeholder 3" descr="9th_World_Convention_of_NA_-_Atlanta.jpg"/>
          <p:cNvPicPr>
            <a:picLocks noChangeAspect="1"/>
          </p:cNvPicPr>
          <p:nvPr/>
        </p:nvPicPr>
        <p:blipFill>
          <a:blip r:embed="rId4" cstate="print">
            <a:grayscl/>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rot="1063460">
            <a:off x="5018841" y="3500528"/>
            <a:ext cx="3367054" cy="26895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259330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98B58F-E64E-76D7-FA59-A1BF2F48A33B}"/>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48814" y="533400"/>
            <a:ext cx="4451785" cy="5858270"/>
          </a:xfrm>
          <a:prstGeom prst="rect">
            <a:avLst/>
          </a:prstGeom>
          <a:ln>
            <a:noFill/>
          </a:ln>
          <a:effectLst>
            <a:outerShdw blurRad="190500" algn="tl" rotWithShape="0">
              <a:srgbClr val="000000">
                <a:alpha val="70000"/>
              </a:srgbClr>
            </a:outerShdw>
          </a:effectLst>
        </p:spPr>
      </p:pic>
      <p:pic>
        <p:nvPicPr>
          <p:cNvPr id="7" name="Picture 6" descr="Group Photo - Wichita, KS. Lit. Conference.jpg"/>
          <p:cNvPicPr>
            <a:picLocks noChangeAspect="1"/>
          </p:cNvPicPr>
          <p:nvPr/>
        </p:nvPicPr>
        <p:blipFill>
          <a:blip r:embed="rId4" cstate="print"/>
          <a:stretch>
            <a:fillRect/>
          </a:stretch>
        </p:blipFill>
        <p:spPr>
          <a:xfrm>
            <a:off x="4572000" y="304800"/>
            <a:ext cx="4220137" cy="3300077"/>
          </a:xfrm>
          <a:prstGeom prst="rect">
            <a:avLst/>
          </a:prstGeom>
          <a:ln>
            <a:noFill/>
          </a:ln>
          <a:effectLst>
            <a:outerShdw blurRad="190500" algn="tl" rotWithShape="0">
              <a:srgbClr val="000000">
                <a:alpha val="70000"/>
              </a:srgbClr>
            </a:outerShdw>
          </a:effectLst>
        </p:spPr>
      </p:pic>
      <p:pic>
        <p:nvPicPr>
          <p:cNvPr id="9" name="Picture 8" descr="225356.JPG"/>
          <p:cNvPicPr>
            <a:picLocks noChangeAspect="1"/>
          </p:cNvPicPr>
          <p:nvPr/>
        </p:nvPicPr>
        <p:blipFill>
          <a:blip r:embed="rId5" cstate="print"/>
          <a:stretch>
            <a:fillRect/>
          </a:stretch>
        </p:blipFill>
        <p:spPr>
          <a:xfrm>
            <a:off x="5486400" y="2743200"/>
            <a:ext cx="2438400" cy="3796347"/>
          </a:xfrm>
          <a:prstGeom prst="rect">
            <a:avLst/>
          </a:prstGeom>
          <a:ln>
            <a:noFill/>
          </a:ln>
          <a:effectLst>
            <a:outerShdw blurRad="190500" algn="tl" rotWithShape="0">
              <a:srgbClr val="000000">
                <a:alpha val="70000"/>
              </a:srgbClr>
            </a:outerShdw>
          </a:effectLst>
        </p:spPr>
      </p:pic>
      <p:sp>
        <p:nvSpPr>
          <p:cNvPr id="2" name="Slide Number Placeholder 1">
            <a:extLst>
              <a:ext uri="{FF2B5EF4-FFF2-40B4-BE49-F238E27FC236}">
                <a16:creationId xmlns:a16="http://schemas.microsoft.com/office/drawing/2014/main" id="{FC07B2A6-93DE-EB65-8CDC-2734147928B2}"/>
              </a:ext>
            </a:extLst>
          </p:cNvPr>
          <p:cNvSpPr>
            <a:spLocks noGrp="1"/>
          </p:cNvSpPr>
          <p:nvPr>
            <p:ph type="sldNum" sz="quarter" idx="15"/>
          </p:nvPr>
        </p:nvSpPr>
        <p:spPr/>
        <p:txBody>
          <a:bodyPr/>
          <a:lstStyle/>
          <a:p>
            <a:fld id="{57976419-10FF-4D06-8B50-C70D21417CC8}" type="slidenum">
              <a:rPr lang="en-US" smtClean="0"/>
              <a:pPr/>
              <a:t>21</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BB07B5-D700-82EB-40EF-C2BD7240A1E8}"/>
              </a:ext>
            </a:extLst>
          </p:cNvPr>
          <p:cNvPicPr>
            <a:picLocks noChangeAspect="1"/>
          </p:cNvPicPr>
          <p:nvPr/>
        </p:nvPicPr>
        <p:blipFill>
          <a:blip r:embed="rId3"/>
          <a:srcRect l="14416" t="8081" r="65130" b="10967"/>
          <a:stretch/>
        </p:blipFill>
        <p:spPr>
          <a:xfrm>
            <a:off x="342690" y="857250"/>
            <a:ext cx="3850748" cy="5143500"/>
          </a:xfrm>
          <a:prstGeom prst="rect">
            <a:avLst/>
          </a:prstGeom>
          <a:ln>
            <a:noFill/>
          </a:ln>
          <a:effectLst>
            <a:outerShdw blurRad="190500" algn="tl" rotWithShape="0">
              <a:srgbClr val="000000">
                <a:alpha val="70000"/>
              </a:srgbClr>
            </a:outerShdw>
          </a:effectLst>
        </p:spPr>
      </p:pic>
      <p:grpSp>
        <p:nvGrpSpPr>
          <p:cNvPr id="14" name="Group 13">
            <a:extLst>
              <a:ext uri="{FF2B5EF4-FFF2-40B4-BE49-F238E27FC236}">
                <a16:creationId xmlns:a16="http://schemas.microsoft.com/office/drawing/2014/main" id="{175B0BF1-FA66-C682-4DB7-10E6B1A423E9}"/>
              </a:ext>
            </a:extLst>
          </p:cNvPr>
          <p:cNvGrpSpPr/>
          <p:nvPr/>
        </p:nvGrpSpPr>
        <p:grpSpPr>
          <a:xfrm>
            <a:off x="4645738" y="914400"/>
            <a:ext cx="4165097" cy="5150588"/>
            <a:chOff x="5886435" y="0"/>
            <a:chExt cx="5553462" cy="6867450"/>
          </a:xfrm>
        </p:grpSpPr>
        <p:pic>
          <p:nvPicPr>
            <p:cNvPr id="9" name="Picture 8">
              <a:extLst>
                <a:ext uri="{FF2B5EF4-FFF2-40B4-BE49-F238E27FC236}">
                  <a16:creationId xmlns:a16="http://schemas.microsoft.com/office/drawing/2014/main" id="{8D74F7AC-0032-BE3A-4B34-82C52F3984CF}"/>
                </a:ext>
              </a:extLst>
            </p:cNvPr>
            <p:cNvPicPr>
              <a:picLocks noChangeAspect="1"/>
            </p:cNvPicPr>
            <p:nvPr/>
          </p:nvPicPr>
          <p:blipFill>
            <a:blip r:embed="rId4"/>
            <a:srcRect l="13635" t="8514" r="64547" b="11544"/>
            <a:stretch/>
          </p:blipFill>
          <p:spPr>
            <a:xfrm>
              <a:off x="5886435" y="0"/>
              <a:ext cx="5553462" cy="6867450"/>
            </a:xfrm>
            <a:prstGeom prst="rect">
              <a:avLst/>
            </a:prstGeom>
            <a:ln>
              <a:noFill/>
            </a:ln>
            <a:effectLst>
              <a:outerShdw blurRad="190500" algn="tl" rotWithShape="0">
                <a:srgbClr val="000000">
                  <a:alpha val="70000"/>
                </a:srgbClr>
              </a:outerShdw>
            </a:effectLst>
          </p:spPr>
        </p:pic>
        <p:sp>
          <p:nvSpPr>
            <p:cNvPr id="11" name="Rectangle 10">
              <a:extLst>
                <a:ext uri="{FF2B5EF4-FFF2-40B4-BE49-F238E27FC236}">
                  <a16:creationId xmlns:a16="http://schemas.microsoft.com/office/drawing/2014/main" id="{8F6F2BBB-C494-9524-8F30-A34558BAFC07}"/>
                </a:ext>
              </a:extLst>
            </p:cNvPr>
            <p:cNvSpPr/>
            <p:nvPr/>
          </p:nvSpPr>
          <p:spPr>
            <a:xfrm>
              <a:off x="7944592" y="4203865"/>
              <a:ext cx="783772" cy="32063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7678F844-47E9-82A4-007B-C4165B90F08C}"/>
                </a:ext>
              </a:extLst>
            </p:cNvPr>
            <p:cNvSpPr/>
            <p:nvPr/>
          </p:nvSpPr>
          <p:spPr>
            <a:xfrm>
              <a:off x="6692733" y="4504707"/>
              <a:ext cx="2391889" cy="2335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C5A85087-1605-B409-3822-6B140356CB0D}"/>
                </a:ext>
              </a:extLst>
            </p:cNvPr>
            <p:cNvSpPr/>
            <p:nvPr/>
          </p:nvSpPr>
          <p:spPr>
            <a:xfrm>
              <a:off x="7463757" y="4995556"/>
              <a:ext cx="1038975" cy="2335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32143769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457200"/>
            <a:ext cx="8229600" cy="990600"/>
          </a:xfrm>
        </p:spPr>
        <p:txBody>
          <a:bodyPr>
            <a:normAutofit/>
          </a:bodyPr>
          <a:lstStyle/>
          <a:p>
            <a:pPr algn="ctr" eaLnBrk="1" hangingPunct="1"/>
            <a:r>
              <a:rPr lang="en-US" sz="4800" dirty="0">
                <a:solidFill>
                  <a:schemeClr val="tx1"/>
                </a:solidFill>
                <a:latin typeface="Arial Rounded MT Bold" panose="020F0704030504030204" pitchFamily="34" charset="0"/>
              </a:rPr>
              <a:t>“You Are The Book”</a:t>
            </a:r>
          </a:p>
        </p:txBody>
      </p:sp>
      <p:sp>
        <p:nvSpPr>
          <p:cNvPr id="39939" name="Rectangle 3"/>
          <p:cNvSpPr>
            <a:spLocks noGrp="1" noChangeArrowheads="1"/>
          </p:cNvSpPr>
          <p:nvPr>
            <p:ph sz="quarter" idx="1"/>
          </p:nvPr>
        </p:nvSpPr>
        <p:spPr>
          <a:xfrm>
            <a:off x="612648" y="2057400"/>
            <a:ext cx="8153400" cy="3771900"/>
          </a:xfrm>
        </p:spPr>
        <p:txBody>
          <a:bodyPr>
            <a:normAutofit/>
          </a:bodyPr>
          <a:lstStyle/>
          <a:p>
            <a:pPr>
              <a:lnSpc>
                <a:spcPct val="150000"/>
              </a:lnSpc>
              <a:buFont typeface="Arial" panose="020B0604020202020204" pitchFamily="34" charset="0"/>
              <a:buChar char="•"/>
            </a:pPr>
            <a:r>
              <a:rPr lang="en-US" sz="2800" dirty="0">
                <a:latin typeface="Arial Rounded MT Bold" panose="020F0704030504030204" pitchFamily="34" charset="0"/>
              </a:rPr>
              <a:t>Addicts came from: California, Georgia, Kansas, Nebraska, Tennessee and Virginia</a:t>
            </a:r>
          </a:p>
          <a:p>
            <a:pPr>
              <a:lnSpc>
                <a:spcPct val="150000"/>
              </a:lnSpc>
              <a:buFont typeface="Arial" panose="020B0604020202020204" pitchFamily="34" charset="0"/>
              <a:buChar char="•"/>
            </a:pPr>
            <a:r>
              <a:rPr lang="en-US" sz="2800" dirty="0">
                <a:solidFill>
                  <a:schemeClr val="tx1"/>
                </a:solidFill>
                <a:latin typeface="Arial Rounded MT Bold" panose="020F0704030504030204" pitchFamily="34" charset="0"/>
              </a:rPr>
              <a:t>It is unclear if Jim M. from Ohio attended</a:t>
            </a:r>
          </a:p>
          <a:p>
            <a:pPr>
              <a:lnSpc>
                <a:spcPct val="150000"/>
              </a:lnSpc>
              <a:buFont typeface="Arial" panose="020B0604020202020204" pitchFamily="34" charset="0"/>
              <a:buChar char="•"/>
            </a:pPr>
            <a:r>
              <a:rPr lang="en-US" sz="2800" dirty="0">
                <a:solidFill>
                  <a:schemeClr val="tx1"/>
                </a:solidFill>
                <a:latin typeface="Arial Rounded MT Bold" panose="020F0704030504030204" pitchFamily="34" charset="0"/>
              </a:rPr>
              <a:t>Kansas and Nebraska comprised 30 of the 39 members listed.</a:t>
            </a:r>
          </a:p>
        </p:txBody>
      </p:sp>
    </p:spTree>
    <p:extLst>
      <p:ext uri="{BB962C8B-B14F-4D97-AF65-F5344CB8AC3E}">
        <p14:creationId xmlns:p14="http://schemas.microsoft.com/office/powerpoint/2010/main" val="39606608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533400" y="304800"/>
            <a:ext cx="8229600" cy="685800"/>
          </a:xfrm>
        </p:spPr>
        <p:txBody>
          <a:bodyPr>
            <a:noAutofit/>
          </a:bodyPr>
          <a:lstStyle/>
          <a:p>
            <a:pPr algn="ctr" eaLnBrk="1" hangingPunct="1"/>
            <a:r>
              <a:rPr lang="en-US" sz="4400" dirty="0">
                <a:solidFill>
                  <a:schemeClr val="tx1"/>
                </a:solidFill>
                <a:latin typeface="Arial Rounded MT Bold" panose="020F0704030504030204" pitchFamily="34" charset="0"/>
              </a:rPr>
              <a:t>“You Are The Book”</a:t>
            </a:r>
          </a:p>
        </p:txBody>
      </p:sp>
      <p:sp>
        <p:nvSpPr>
          <p:cNvPr id="39939" name="Rectangle 3"/>
          <p:cNvSpPr>
            <a:spLocks noGrp="1" noChangeArrowheads="1"/>
          </p:cNvSpPr>
          <p:nvPr>
            <p:ph sz="quarter" idx="1"/>
          </p:nvPr>
        </p:nvSpPr>
        <p:spPr>
          <a:xfrm>
            <a:off x="573024" y="1122426"/>
            <a:ext cx="8153400" cy="5278374"/>
          </a:xfrm>
        </p:spPr>
        <p:txBody>
          <a:bodyPr>
            <a:noAutofit/>
          </a:bodyPr>
          <a:lstStyle/>
          <a:p>
            <a:pPr>
              <a:lnSpc>
                <a:spcPct val="150000"/>
              </a:lnSpc>
            </a:pPr>
            <a:r>
              <a:rPr lang="en-US" sz="2400" dirty="0">
                <a:latin typeface="Arial Rounded MT Bold" panose="020F0704030504030204" pitchFamily="34" charset="0"/>
              </a:rPr>
              <a:t>1st World Literature Conference</a:t>
            </a:r>
          </a:p>
          <a:p>
            <a:pPr lvl="1">
              <a:lnSpc>
                <a:spcPct val="150000"/>
              </a:lnSpc>
            </a:pPr>
            <a:r>
              <a:rPr lang="en-US" dirty="0">
                <a:solidFill>
                  <a:schemeClr val="tx1"/>
                </a:solidFill>
                <a:latin typeface="Arial Rounded MT Bold" panose="020F0704030504030204" pitchFamily="34" charset="0"/>
              </a:rPr>
              <a:t>Wichita, KS</a:t>
            </a:r>
          </a:p>
          <a:p>
            <a:pPr marL="857250" lvl="2"/>
            <a:r>
              <a:rPr lang="en-US" sz="2400" dirty="0">
                <a:latin typeface="Arial Rounded MT Bold" panose="020F0704030504030204" pitchFamily="34" charset="0"/>
              </a:rPr>
              <a:t>October 6 – 7, 1979</a:t>
            </a:r>
          </a:p>
          <a:p>
            <a:pPr>
              <a:lnSpc>
                <a:spcPct val="150000"/>
              </a:lnSpc>
            </a:pPr>
            <a:r>
              <a:rPr lang="en-US" sz="2400" dirty="0">
                <a:latin typeface="Arial Rounded MT Bold" panose="020F0704030504030204" pitchFamily="34" charset="0"/>
              </a:rPr>
              <a:t>Sources for who attended (39 members total)</a:t>
            </a:r>
          </a:p>
          <a:p>
            <a:pPr lvl="1">
              <a:lnSpc>
                <a:spcPct val="150000"/>
              </a:lnSpc>
            </a:pPr>
            <a:r>
              <a:rPr lang="en-US" dirty="0">
                <a:solidFill>
                  <a:schemeClr val="tx1"/>
                </a:solidFill>
                <a:latin typeface="Arial Rounded MT Bold" panose="020F0704030504030204" pitchFamily="34" charset="0"/>
              </a:rPr>
              <a:t>Registration forms (25 members)</a:t>
            </a:r>
          </a:p>
          <a:p>
            <a:pPr lvl="1">
              <a:lnSpc>
                <a:spcPct val="150000"/>
              </a:lnSpc>
            </a:pPr>
            <a:r>
              <a:rPr lang="en-US" dirty="0">
                <a:solidFill>
                  <a:schemeClr val="tx1"/>
                </a:solidFill>
                <a:latin typeface="Arial Rounded MT Bold" panose="020F0704030504030204" pitchFamily="34" charset="0"/>
              </a:rPr>
              <a:t>Applications for Literature Conference Workshops </a:t>
            </a:r>
          </a:p>
          <a:p>
            <a:pPr lvl="1">
              <a:lnSpc>
                <a:spcPct val="150000"/>
              </a:lnSpc>
            </a:pPr>
            <a:r>
              <a:rPr lang="en-US" dirty="0">
                <a:solidFill>
                  <a:schemeClr val="tx1"/>
                </a:solidFill>
                <a:latin typeface="Arial Rounded MT Bold" panose="020F0704030504030204" pitchFamily="34" charset="0"/>
              </a:rPr>
              <a:t>Minutes (34 members)</a:t>
            </a:r>
          </a:p>
          <a:p>
            <a:pPr lvl="1">
              <a:lnSpc>
                <a:spcPct val="150000"/>
              </a:lnSpc>
            </a:pPr>
            <a:r>
              <a:rPr lang="en-US" dirty="0">
                <a:solidFill>
                  <a:schemeClr val="tx1"/>
                </a:solidFill>
                <a:latin typeface="Arial Rounded MT Bold" panose="020F0704030504030204" pitchFamily="34" charset="0"/>
              </a:rPr>
              <a:t>Contact list (35 members)</a:t>
            </a:r>
          </a:p>
        </p:txBody>
      </p:sp>
    </p:spTree>
    <p:extLst>
      <p:ext uri="{BB962C8B-B14F-4D97-AF65-F5344CB8AC3E}">
        <p14:creationId xmlns:p14="http://schemas.microsoft.com/office/powerpoint/2010/main" val="2832804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939">
                                            <p:txEl>
                                              <p:pRg st="3" end="3"/>
                                            </p:txEl>
                                          </p:spTgt>
                                        </p:tgtEl>
                                        <p:attrNameLst>
                                          <p:attrName>style.visibility</p:attrName>
                                        </p:attrNameLst>
                                      </p:cBhvr>
                                      <p:to>
                                        <p:strVal val="visible"/>
                                      </p:to>
                                    </p:set>
                                    <p:animEffect transition="in" filter="fade">
                                      <p:cBhvr>
                                        <p:cTn id="7" dur="500"/>
                                        <p:tgtEl>
                                          <p:spTgt spid="39939">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939">
                                            <p:txEl>
                                              <p:pRg st="4" end="4"/>
                                            </p:txEl>
                                          </p:spTgt>
                                        </p:tgtEl>
                                        <p:attrNameLst>
                                          <p:attrName>style.visibility</p:attrName>
                                        </p:attrNameLst>
                                      </p:cBhvr>
                                      <p:to>
                                        <p:strVal val="visible"/>
                                      </p:to>
                                    </p:set>
                                    <p:animEffect transition="in" filter="fade">
                                      <p:cBhvr>
                                        <p:cTn id="10" dur="500"/>
                                        <p:tgtEl>
                                          <p:spTgt spid="39939">
                                            <p:txEl>
                                              <p:pRg st="4" end="4"/>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939">
                                            <p:txEl>
                                              <p:pRg st="5" end="5"/>
                                            </p:txEl>
                                          </p:spTgt>
                                        </p:tgtEl>
                                        <p:attrNameLst>
                                          <p:attrName>style.visibility</p:attrName>
                                        </p:attrNameLst>
                                      </p:cBhvr>
                                      <p:to>
                                        <p:strVal val="visible"/>
                                      </p:to>
                                    </p:set>
                                    <p:animEffect transition="in" filter="fade">
                                      <p:cBhvr>
                                        <p:cTn id="13" dur="500"/>
                                        <p:tgtEl>
                                          <p:spTgt spid="39939">
                                            <p:txEl>
                                              <p:pRg st="5" end="5"/>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939">
                                            <p:txEl>
                                              <p:pRg st="6" end="6"/>
                                            </p:txEl>
                                          </p:spTgt>
                                        </p:tgtEl>
                                        <p:attrNameLst>
                                          <p:attrName>style.visibility</p:attrName>
                                        </p:attrNameLst>
                                      </p:cBhvr>
                                      <p:to>
                                        <p:strVal val="visible"/>
                                      </p:to>
                                    </p:set>
                                    <p:animEffect transition="in" filter="fade">
                                      <p:cBhvr>
                                        <p:cTn id="16" dur="500"/>
                                        <p:tgtEl>
                                          <p:spTgt spid="39939">
                                            <p:txEl>
                                              <p:pRg st="6" end="6"/>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9939">
                                            <p:txEl>
                                              <p:pRg st="7" end="7"/>
                                            </p:txEl>
                                          </p:spTgt>
                                        </p:tgtEl>
                                        <p:attrNameLst>
                                          <p:attrName>style.visibility</p:attrName>
                                        </p:attrNameLst>
                                      </p:cBhvr>
                                      <p:to>
                                        <p:strVal val="visible"/>
                                      </p:to>
                                    </p:set>
                                    <p:animEffect transition="in" filter="fade">
                                      <p:cBhvr>
                                        <p:cTn id="19" dur="500"/>
                                        <p:tgtEl>
                                          <p:spTgt spid="399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533400"/>
            <a:ext cx="8229600" cy="685800"/>
          </a:xfrm>
        </p:spPr>
        <p:txBody>
          <a:bodyPr>
            <a:normAutofit/>
          </a:bodyPr>
          <a:lstStyle/>
          <a:p>
            <a:pPr algn="ctr" eaLnBrk="1" hangingPunct="1"/>
            <a:r>
              <a:rPr lang="en-US" sz="3600" dirty="0">
                <a:solidFill>
                  <a:schemeClr val="tx1"/>
                </a:solidFill>
                <a:latin typeface="Arial Rounded MT Bold" panose="020F0704030504030204" pitchFamily="34" charset="0"/>
              </a:rPr>
              <a:t>Kansas Representation (19 members)</a:t>
            </a:r>
          </a:p>
        </p:txBody>
      </p:sp>
      <p:graphicFrame>
        <p:nvGraphicFramePr>
          <p:cNvPr id="2" name="Content Placeholder 1">
            <a:extLst>
              <a:ext uri="{FF2B5EF4-FFF2-40B4-BE49-F238E27FC236}">
                <a16:creationId xmlns:a16="http://schemas.microsoft.com/office/drawing/2014/main" id="{58566574-0905-D0F2-FF61-93DD0A90BBE1}"/>
              </a:ext>
            </a:extLst>
          </p:cNvPr>
          <p:cNvGraphicFramePr>
            <a:graphicFrameLocks noGrp="1"/>
          </p:cNvGraphicFramePr>
          <p:nvPr>
            <p:ph sz="quarter" idx="1"/>
            <p:extLst>
              <p:ext uri="{D42A27DB-BD31-4B8C-83A1-F6EECF244321}">
                <p14:modId xmlns:p14="http://schemas.microsoft.com/office/powerpoint/2010/main" val="3955489569"/>
              </p:ext>
            </p:extLst>
          </p:nvPr>
        </p:nvGraphicFramePr>
        <p:xfrm>
          <a:off x="1602581" y="2057400"/>
          <a:ext cx="6115048" cy="377190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3057524">
                  <a:extLst>
                    <a:ext uri="{9D8B030D-6E8A-4147-A177-3AD203B41FA5}">
                      <a16:colId xmlns:a16="http://schemas.microsoft.com/office/drawing/2014/main" val="2003020276"/>
                    </a:ext>
                  </a:extLst>
                </a:gridCol>
                <a:gridCol w="3057524">
                  <a:extLst>
                    <a:ext uri="{9D8B030D-6E8A-4147-A177-3AD203B41FA5}">
                      <a16:colId xmlns:a16="http://schemas.microsoft.com/office/drawing/2014/main" val="4187713"/>
                    </a:ext>
                  </a:extLst>
                </a:gridCol>
              </a:tblGrid>
              <a:tr h="342900">
                <a:tc>
                  <a:txBody>
                    <a:bodyPr/>
                    <a:lstStyle/>
                    <a:p>
                      <a:pPr marL="0" algn="l" rtl="0" eaLnBrk="1" latinLnBrk="0" hangingPunct="1"/>
                      <a:r>
                        <a:rPr kumimoji="0" lang="en-US" sz="1800" b="1" kern="1200" dirty="0">
                          <a:solidFill>
                            <a:schemeClr val="lt1"/>
                          </a:solidFill>
                          <a:latin typeface="Palatino Linotype" panose="02040502050505030304" pitchFamily="18" charset="0"/>
                          <a:ea typeface="+mn-ea"/>
                          <a:cs typeface="+mn-cs"/>
                        </a:rPr>
                        <a:t>Kansas</a:t>
                      </a:r>
                    </a:p>
                  </a:txBody>
                  <a:tcPr marL="68580" marR="68580" marT="34290" marB="34290"/>
                </a:tc>
                <a:tc>
                  <a:txBody>
                    <a:bodyPr/>
                    <a:lstStyle/>
                    <a:p>
                      <a:pPr algn="l"/>
                      <a:endParaRPr lang="en-US" sz="1800" dirty="0">
                        <a:latin typeface="Palatino Linotype" panose="02040502050505030304" pitchFamily="18" charset="0"/>
                      </a:endParaRPr>
                    </a:p>
                  </a:txBody>
                  <a:tcPr marL="68580" marR="68580" marT="34290" marB="34290"/>
                </a:tc>
                <a:extLst>
                  <a:ext uri="{0D108BD9-81ED-4DB2-BD59-A6C34878D82A}">
                    <a16:rowId xmlns:a16="http://schemas.microsoft.com/office/drawing/2014/main" val="4121852487"/>
                  </a:ext>
                </a:extLst>
              </a:tr>
              <a:tr h="342900">
                <a:tc>
                  <a:txBody>
                    <a:bodyPr/>
                    <a:lstStyle/>
                    <a:p>
                      <a:pPr marL="114300" lvl="0" indent="0" algn="l" fontAlgn="b"/>
                      <a:r>
                        <a:rPr lang="en-US" sz="1800" b="0" i="0" u="none" strike="noStrike" dirty="0">
                          <a:solidFill>
                            <a:srgbClr val="000000"/>
                          </a:solidFill>
                          <a:effectLst/>
                          <a:latin typeface="Palatino Linotype" panose="02040502050505030304" pitchFamily="18" charset="0"/>
                        </a:rPr>
                        <a:t>Belinda D. (Salina)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Linda M. (Topeka)</a:t>
                      </a:r>
                    </a:p>
                  </a:txBody>
                  <a:tcPr marL="0" marR="0" marT="0" marB="0" anchor="ctr"/>
                </a:tc>
                <a:extLst>
                  <a:ext uri="{0D108BD9-81ED-4DB2-BD59-A6C34878D82A}">
                    <a16:rowId xmlns:a16="http://schemas.microsoft.com/office/drawing/2014/main" val="902709426"/>
                  </a:ext>
                </a:extLst>
              </a:tr>
              <a:tr h="342900">
                <a:tc>
                  <a:txBody>
                    <a:bodyPr/>
                    <a:lstStyle/>
                    <a:p>
                      <a:pPr marL="0" lvl="0" indent="114300" algn="l" fontAlgn="b"/>
                      <a:r>
                        <a:rPr kumimoji="0" lang="en-US" sz="1800" b="0" i="0" u="none" strike="noStrike" kern="1200" dirty="0">
                          <a:solidFill>
                            <a:srgbClr val="000000"/>
                          </a:solidFill>
                          <a:effectLst/>
                          <a:latin typeface="Palatino Linotype" panose="02040502050505030304" pitchFamily="18" charset="0"/>
                          <a:ea typeface="+mn-ea"/>
                          <a:cs typeface="+mn-cs"/>
                        </a:rPr>
                        <a:t>Carol L. (Wichita)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Lona D. (Salina)</a:t>
                      </a:r>
                    </a:p>
                  </a:txBody>
                  <a:tcPr marL="0" marR="0" marT="0" marB="0" anchor="ctr"/>
                </a:tc>
                <a:extLst>
                  <a:ext uri="{0D108BD9-81ED-4DB2-BD59-A6C34878D82A}">
                    <a16:rowId xmlns:a16="http://schemas.microsoft.com/office/drawing/2014/main" val="71296051"/>
                  </a:ext>
                </a:extLst>
              </a:tr>
              <a:tr h="342900">
                <a:tc>
                  <a:txBody>
                    <a:bodyPr/>
                    <a:lstStyle/>
                    <a:p>
                      <a:pPr marL="0" lvl="0" indent="114300" algn="l" fontAlgn="b"/>
                      <a:r>
                        <a:rPr lang="en-US" sz="1800" b="0" i="0" u="none" strike="noStrike" dirty="0">
                          <a:solidFill>
                            <a:srgbClr val="000000"/>
                          </a:solidFill>
                          <a:effectLst/>
                          <a:latin typeface="Palatino Linotype" panose="02040502050505030304" pitchFamily="18" charset="0"/>
                        </a:rPr>
                        <a:t>Cindy P. (Topeka)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Marcia S. (Wichita)</a:t>
                      </a:r>
                    </a:p>
                  </a:txBody>
                  <a:tcPr marL="0" marR="0" marT="0" marB="0" anchor="ctr"/>
                </a:tc>
                <a:extLst>
                  <a:ext uri="{0D108BD9-81ED-4DB2-BD59-A6C34878D82A}">
                    <a16:rowId xmlns:a16="http://schemas.microsoft.com/office/drawing/2014/main" val="2151803179"/>
                  </a:ext>
                </a:extLst>
              </a:tr>
              <a:tr h="342900">
                <a:tc>
                  <a:txBody>
                    <a:bodyPr/>
                    <a:lstStyle/>
                    <a:p>
                      <a:pPr marL="0" lvl="0" indent="114300" algn="l" fontAlgn="b"/>
                      <a:r>
                        <a:rPr lang="en-US" sz="1800" b="0" i="0" u="none" strike="noStrike" dirty="0">
                          <a:solidFill>
                            <a:srgbClr val="000000"/>
                          </a:solidFill>
                          <a:effectLst/>
                          <a:latin typeface="Palatino Linotype" panose="02040502050505030304" pitchFamily="18" charset="0"/>
                        </a:rPr>
                        <a:t>Cliff </a:t>
                      </a:r>
                      <a:r>
                        <a:rPr lang="en-US" sz="1800" b="0" i="0" u="none" strike="noStrike">
                          <a:solidFill>
                            <a:srgbClr val="000000"/>
                          </a:solidFill>
                          <a:effectLst/>
                          <a:latin typeface="Palatino Linotype" panose="02040502050505030304" pitchFamily="18" charset="0"/>
                        </a:rPr>
                        <a:t>H., Chair </a:t>
                      </a:r>
                      <a:r>
                        <a:rPr lang="en-US" sz="1800" b="0" i="0" u="none" strike="noStrike" dirty="0">
                          <a:solidFill>
                            <a:srgbClr val="000000"/>
                          </a:solidFill>
                          <a:effectLst/>
                          <a:latin typeface="Palatino Linotype" panose="02040502050505030304" pitchFamily="18" charset="0"/>
                        </a:rPr>
                        <a:t>(Wichita)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Mark Z. (Wichita)</a:t>
                      </a:r>
                    </a:p>
                  </a:txBody>
                  <a:tcPr marL="0" marR="0" marT="0" marB="0" anchor="ctr"/>
                </a:tc>
                <a:extLst>
                  <a:ext uri="{0D108BD9-81ED-4DB2-BD59-A6C34878D82A}">
                    <a16:rowId xmlns:a16="http://schemas.microsoft.com/office/drawing/2014/main" val="61862955"/>
                  </a:ext>
                </a:extLst>
              </a:tr>
              <a:tr h="342900">
                <a:tc>
                  <a:txBody>
                    <a:bodyPr/>
                    <a:lstStyle/>
                    <a:p>
                      <a:pPr marL="0" lvl="0" indent="114300" algn="l" fontAlgn="b"/>
                      <a:r>
                        <a:rPr lang="en-US" sz="1800" b="0" i="0" u="none" strike="noStrike" dirty="0">
                          <a:solidFill>
                            <a:srgbClr val="000000"/>
                          </a:solidFill>
                          <a:effectLst/>
                          <a:latin typeface="Palatino Linotype" panose="02040502050505030304" pitchFamily="18" charset="0"/>
                        </a:rPr>
                        <a:t>DeAnna S. (Wichita)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Michael M. (Wichita)</a:t>
                      </a:r>
                    </a:p>
                  </a:txBody>
                  <a:tcPr marL="0" marR="0" marT="0" marB="0" anchor="ctr"/>
                </a:tc>
                <a:extLst>
                  <a:ext uri="{0D108BD9-81ED-4DB2-BD59-A6C34878D82A}">
                    <a16:rowId xmlns:a16="http://schemas.microsoft.com/office/drawing/2014/main" val="2549405482"/>
                  </a:ext>
                </a:extLst>
              </a:tr>
              <a:tr h="342900">
                <a:tc>
                  <a:txBody>
                    <a:bodyPr/>
                    <a:lstStyle/>
                    <a:p>
                      <a:pPr marL="0" lvl="0" indent="114300" algn="l" fontAlgn="b"/>
                      <a:r>
                        <a:rPr lang="en-US" sz="1800" b="0" i="0" u="none" strike="noStrike" dirty="0">
                          <a:solidFill>
                            <a:srgbClr val="000000"/>
                          </a:solidFill>
                          <a:effectLst/>
                          <a:latin typeface="Palatino Linotype" panose="02040502050505030304" pitchFamily="18" charset="0"/>
                        </a:rPr>
                        <a:t>Glenda F. (Salina)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Pat H. (Topeka)</a:t>
                      </a:r>
                    </a:p>
                  </a:txBody>
                  <a:tcPr marL="0" marR="0" marT="0" marB="0" anchor="ctr"/>
                </a:tc>
                <a:extLst>
                  <a:ext uri="{0D108BD9-81ED-4DB2-BD59-A6C34878D82A}">
                    <a16:rowId xmlns:a16="http://schemas.microsoft.com/office/drawing/2014/main" val="1331533866"/>
                  </a:ext>
                </a:extLst>
              </a:tr>
              <a:tr h="342900">
                <a:tc>
                  <a:txBody>
                    <a:bodyPr/>
                    <a:lstStyle/>
                    <a:p>
                      <a:pPr marL="0" lvl="0" indent="114300" algn="l" fontAlgn="b"/>
                      <a:r>
                        <a:rPr lang="en-US" sz="1800" b="0" i="0" u="none" strike="noStrike" dirty="0">
                          <a:solidFill>
                            <a:srgbClr val="000000"/>
                          </a:solidFill>
                          <a:effectLst/>
                          <a:latin typeface="Palatino Linotype" panose="02040502050505030304" pitchFamily="18" charset="0"/>
                        </a:rPr>
                        <a:t>Janelle L. (Wichita)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Ron D. (Topeka)</a:t>
                      </a:r>
                    </a:p>
                  </a:txBody>
                  <a:tcPr marL="0" marR="0" marT="0" marB="0" anchor="ctr"/>
                </a:tc>
                <a:extLst>
                  <a:ext uri="{0D108BD9-81ED-4DB2-BD59-A6C34878D82A}">
                    <a16:rowId xmlns:a16="http://schemas.microsoft.com/office/drawing/2014/main" val="2409962276"/>
                  </a:ext>
                </a:extLst>
              </a:tr>
              <a:tr h="342900">
                <a:tc>
                  <a:txBody>
                    <a:bodyPr/>
                    <a:lstStyle/>
                    <a:p>
                      <a:pPr marL="0" lvl="0" indent="114300" algn="l" fontAlgn="b"/>
                      <a:r>
                        <a:rPr lang="en-US" sz="1800" b="0" i="0" u="none" strike="noStrike" dirty="0">
                          <a:solidFill>
                            <a:srgbClr val="000000"/>
                          </a:solidFill>
                          <a:effectLst/>
                          <a:latin typeface="Palatino Linotype" panose="02040502050505030304" pitchFamily="18" charset="0"/>
                        </a:rPr>
                        <a:t>Jimmy T. (Salina)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Samuel L. (Wichita)</a:t>
                      </a:r>
                    </a:p>
                  </a:txBody>
                  <a:tcPr marL="0" marR="0" marT="0" marB="0" anchor="ctr"/>
                </a:tc>
                <a:extLst>
                  <a:ext uri="{0D108BD9-81ED-4DB2-BD59-A6C34878D82A}">
                    <a16:rowId xmlns:a16="http://schemas.microsoft.com/office/drawing/2014/main" val="2782656861"/>
                  </a:ext>
                </a:extLst>
              </a:tr>
              <a:tr h="342900">
                <a:tc>
                  <a:txBody>
                    <a:bodyPr/>
                    <a:lstStyle/>
                    <a:p>
                      <a:pPr marL="0" lvl="0" indent="114300" algn="l" fontAlgn="b"/>
                      <a:r>
                        <a:rPr lang="en-US" sz="1800" b="0" i="0" u="none" strike="noStrike" dirty="0">
                          <a:solidFill>
                            <a:srgbClr val="000000"/>
                          </a:solidFill>
                          <a:effectLst/>
                          <a:latin typeface="Palatino Linotype" panose="02040502050505030304" pitchFamily="18" charset="0"/>
                        </a:rPr>
                        <a:t>Julie W. (Wichita)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Scott F. (Wichita)</a:t>
                      </a:r>
                    </a:p>
                  </a:txBody>
                  <a:tcPr marL="0" marR="0" marT="0" marB="0" anchor="ctr"/>
                </a:tc>
                <a:extLst>
                  <a:ext uri="{0D108BD9-81ED-4DB2-BD59-A6C34878D82A}">
                    <a16:rowId xmlns:a16="http://schemas.microsoft.com/office/drawing/2014/main" val="2423700557"/>
                  </a:ext>
                </a:extLst>
              </a:tr>
              <a:tr h="342900">
                <a:tc>
                  <a:txBody>
                    <a:bodyPr/>
                    <a:lstStyle/>
                    <a:p>
                      <a:pPr marL="0" lvl="0" indent="114300" algn="l" fontAlgn="b"/>
                      <a:r>
                        <a:rPr lang="en-US" sz="1800" b="0" i="0" u="none" strike="noStrike" dirty="0">
                          <a:solidFill>
                            <a:srgbClr val="000000"/>
                          </a:solidFill>
                          <a:effectLst/>
                          <a:latin typeface="Palatino Linotype" panose="02040502050505030304" pitchFamily="18" charset="0"/>
                        </a:rPr>
                        <a:t>Leland D. (Salina)</a:t>
                      </a:r>
                    </a:p>
                  </a:txBody>
                  <a:tcPr marL="0" marR="0" marT="0" marB="0" anchor="ctr"/>
                </a:tc>
                <a:tc>
                  <a:txBody>
                    <a:bodyPr/>
                    <a:lstStyle/>
                    <a:p>
                      <a:pPr algn="l"/>
                      <a:endParaRPr lang="en-US" sz="1800" dirty="0">
                        <a:latin typeface="Palatino Linotype" panose="02040502050505030304" pitchFamily="18" charset="0"/>
                      </a:endParaRPr>
                    </a:p>
                  </a:txBody>
                  <a:tcPr marL="68580" marR="68580" marT="34290" marB="34290" anchor="ctr"/>
                </a:tc>
                <a:extLst>
                  <a:ext uri="{0D108BD9-81ED-4DB2-BD59-A6C34878D82A}">
                    <a16:rowId xmlns:a16="http://schemas.microsoft.com/office/drawing/2014/main" val="3995013030"/>
                  </a:ext>
                </a:extLst>
              </a:tr>
            </a:tbl>
          </a:graphicData>
        </a:graphic>
      </p:graphicFrame>
    </p:spTree>
    <p:extLst>
      <p:ext uri="{BB962C8B-B14F-4D97-AF65-F5344CB8AC3E}">
        <p14:creationId xmlns:p14="http://schemas.microsoft.com/office/powerpoint/2010/main" val="741567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533400"/>
            <a:ext cx="8229600" cy="838200"/>
          </a:xfrm>
        </p:spPr>
        <p:txBody>
          <a:bodyPr>
            <a:normAutofit fontScale="90000"/>
          </a:bodyPr>
          <a:lstStyle/>
          <a:p>
            <a:pPr algn="ctr" eaLnBrk="1" hangingPunct="1"/>
            <a:r>
              <a:rPr lang="en-US" sz="3600" dirty="0">
                <a:solidFill>
                  <a:schemeClr val="tx1"/>
                </a:solidFill>
                <a:latin typeface="Arial Rounded MT Bold" panose="020F0704030504030204" pitchFamily="34" charset="0"/>
              </a:rPr>
              <a:t>Nebraska Representation (11 members)</a:t>
            </a:r>
          </a:p>
        </p:txBody>
      </p:sp>
      <p:graphicFrame>
        <p:nvGraphicFramePr>
          <p:cNvPr id="2" name="Content Placeholder 1">
            <a:extLst>
              <a:ext uri="{FF2B5EF4-FFF2-40B4-BE49-F238E27FC236}">
                <a16:creationId xmlns:a16="http://schemas.microsoft.com/office/drawing/2014/main" id="{58566574-0905-D0F2-FF61-93DD0A90BBE1}"/>
              </a:ext>
            </a:extLst>
          </p:cNvPr>
          <p:cNvGraphicFramePr>
            <a:graphicFrameLocks noGrp="1"/>
          </p:cNvGraphicFramePr>
          <p:nvPr>
            <p:ph sz="quarter" idx="1"/>
            <p:extLst>
              <p:ext uri="{D42A27DB-BD31-4B8C-83A1-F6EECF244321}">
                <p14:modId xmlns:p14="http://schemas.microsoft.com/office/powerpoint/2010/main" val="2538387702"/>
              </p:ext>
            </p:extLst>
          </p:nvPr>
        </p:nvGraphicFramePr>
        <p:xfrm>
          <a:off x="1514476" y="2228850"/>
          <a:ext cx="6115048" cy="240030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3057524">
                  <a:extLst>
                    <a:ext uri="{9D8B030D-6E8A-4147-A177-3AD203B41FA5}">
                      <a16:colId xmlns:a16="http://schemas.microsoft.com/office/drawing/2014/main" val="2003020276"/>
                    </a:ext>
                  </a:extLst>
                </a:gridCol>
                <a:gridCol w="3057524">
                  <a:extLst>
                    <a:ext uri="{9D8B030D-6E8A-4147-A177-3AD203B41FA5}">
                      <a16:colId xmlns:a16="http://schemas.microsoft.com/office/drawing/2014/main" val="4187713"/>
                    </a:ext>
                  </a:extLst>
                </a:gridCol>
              </a:tblGrid>
              <a:tr h="342900">
                <a:tc>
                  <a:txBody>
                    <a:bodyPr/>
                    <a:lstStyle/>
                    <a:p>
                      <a:pPr marL="0" algn="l" rtl="0" eaLnBrk="1" latinLnBrk="0" hangingPunct="1"/>
                      <a:r>
                        <a:rPr kumimoji="0" lang="en-US" sz="1800" b="1" kern="1200" dirty="0">
                          <a:solidFill>
                            <a:schemeClr val="lt1"/>
                          </a:solidFill>
                          <a:latin typeface="Palatino Linotype" panose="02040502050505030304" pitchFamily="18" charset="0"/>
                          <a:ea typeface="+mn-ea"/>
                          <a:cs typeface="+mn-cs"/>
                        </a:rPr>
                        <a:t>Nebraska</a:t>
                      </a:r>
                    </a:p>
                  </a:txBody>
                  <a:tcPr marL="68580" marR="68580" marT="34290" marB="34290"/>
                </a:tc>
                <a:tc>
                  <a:txBody>
                    <a:bodyPr/>
                    <a:lstStyle/>
                    <a:p>
                      <a:pPr algn="l"/>
                      <a:endParaRPr lang="en-US" sz="1800" dirty="0">
                        <a:latin typeface="Palatino Linotype" panose="02040502050505030304" pitchFamily="18" charset="0"/>
                      </a:endParaRPr>
                    </a:p>
                  </a:txBody>
                  <a:tcPr marL="68580" marR="68580" marT="34290" marB="34290"/>
                </a:tc>
                <a:extLst>
                  <a:ext uri="{0D108BD9-81ED-4DB2-BD59-A6C34878D82A}">
                    <a16:rowId xmlns:a16="http://schemas.microsoft.com/office/drawing/2014/main" val="4121852487"/>
                  </a:ext>
                </a:extLst>
              </a:tr>
              <a:tr h="342900">
                <a:tc>
                  <a:txBody>
                    <a:bodyPr/>
                    <a:lstStyle/>
                    <a:p>
                      <a:pPr marL="0" indent="114300" algn="l" fontAlgn="b"/>
                      <a:r>
                        <a:rPr kumimoji="0" lang="en-US" sz="1800" b="0" i="0" u="none" strike="noStrike" kern="1200" dirty="0">
                          <a:solidFill>
                            <a:srgbClr val="000000"/>
                          </a:solidFill>
                          <a:effectLst/>
                          <a:latin typeface="Palatino Linotype" panose="02040502050505030304" pitchFamily="18" charset="0"/>
                          <a:ea typeface="+mn-ea"/>
                          <a:cs typeface="+mn-cs"/>
                        </a:rPr>
                        <a:t>Angie C. (Lincoln)</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Kirk D. (Omaha)</a:t>
                      </a:r>
                    </a:p>
                  </a:txBody>
                  <a:tcPr marL="0" marR="0" marT="0" marB="0" anchor="ctr"/>
                </a:tc>
                <a:extLst>
                  <a:ext uri="{0D108BD9-81ED-4DB2-BD59-A6C34878D82A}">
                    <a16:rowId xmlns:a16="http://schemas.microsoft.com/office/drawing/2014/main" val="902709426"/>
                  </a:ext>
                </a:extLst>
              </a:tr>
              <a:tr h="342900">
                <a:tc>
                  <a:txBody>
                    <a:bodyPr/>
                    <a:lstStyle/>
                    <a:p>
                      <a:pPr marL="0" indent="114300" algn="l" fontAlgn="b"/>
                      <a:r>
                        <a:rPr kumimoji="0" lang="en-US" sz="1800" b="0" i="0" u="none" strike="noStrike" kern="1200" dirty="0">
                          <a:solidFill>
                            <a:srgbClr val="000000"/>
                          </a:solidFill>
                          <a:effectLst/>
                          <a:latin typeface="Palatino Linotype" panose="02040502050505030304" pitchFamily="18" charset="0"/>
                          <a:ea typeface="+mn-ea"/>
                          <a:cs typeface="+mn-cs"/>
                        </a:rPr>
                        <a:t>Barb H. (Lincoln)</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Louis (Omaha)</a:t>
                      </a:r>
                    </a:p>
                  </a:txBody>
                  <a:tcPr marL="0" marR="0" marT="0" marB="0" anchor="ctr"/>
                </a:tc>
                <a:extLst>
                  <a:ext uri="{0D108BD9-81ED-4DB2-BD59-A6C34878D82A}">
                    <a16:rowId xmlns:a16="http://schemas.microsoft.com/office/drawing/2014/main" val="71296051"/>
                  </a:ext>
                </a:extLst>
              </a:tr>
              <a:tr h="342900">
                <a:tc>
                  <a:txBody>
                    <a:bodyPr/>
                    <a:lstStyle/>
                    <a:p>
                      <a:pPr marL="0" indent="114300" algn="l" fontAlgn="b"/>
                      <a:r>
                        <a:rPr kumimoji="0" lang="en-US" sz="1800" b="0" i="0" u="none" strike="noStrike" kern="1200" dirty="0">
                          <a:solidFill>
                            <a:srgbClr val="000000"/>
                          </a:solidFill>
                          <a:effectLst/>
                          <a:latin typeface="Palatino Linotype" panose="02040502050505030304" pitchFamily="18" charset="0"/>
                          <a:ea typeface="+mn-ea"/>
                          <a:cs typeface="+mn-cs"/>
                        </a:rPr>
                        <a:t>Bill A. (Omaha)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Lucian N. (Omaha)</a:t>
                      </a:r>
                    </a:p>
                  </a:txBody>
                  <a:tcPr marL="0" marR="0" marT="0" marB="0" anchor="ctr"/>
                </a:tc>
                <a:extLst>
                  <a:ext uri="{0D108BD9-81ED-4DB2-BD59-A6C34878D82A}">
                    <a16:rowId xmlns:a16="http://schemas.microsoft.com/office/drawing/2014/main" val="2151803179"/>
                  </a:ext>
                </a:extLst>
              </a:tr>
              <a:tr h="342900">
                <a:tc>
                  <a:txBody>
                    <a:bodyPr/>
                    <a:lstStyle/>
                    <a:p>
                      <a:pPr marL="0" indent="114300" algn="l" fontAlgn="b"/>
                      <a:r>
                        <a:rPr kumimoji="0" lang="en-US" sz="1800" b="0" i="0" u="none" strike="noStrike" kern="1200" dirty="0">
                          <a:solidFill>
                            <a:srgbClr val="000000"/>
                          </a:solidFill>
                          <a:effectLst/>
                          <a:latin typeface="Palatino Linotype" panose="02040502050505030304" pitchFamily="18" charset="0"/>
                          <a:ea typeface="+mn-ea"/>
                          <a:cs typeface="+mn-cs"/>
                        </a:rPr>
                        <a:t>Bill K. (Omaha)</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Pete A. (Omaha)</a:t>
                      </a:r>
                    </a:p>
                  </a:txBody>
                  <a:tcPr marL="0" marR="0" marT="0" marB="0" anchor="ctr"/>
                </a:tc>
                <a:extLst>
                  <a:ext uri="{0D108BD9-81ED-4DB2-BD59-A6C34878D82A}">
                    <a16:rowId xmlns:a16="http://schemas.microsoft.com/office/drawing/2014/main" val="61862955"/>
                  </a:ext>
                </a:extLst>
              </a:tr>
              <a:tr h="342900">
                <a:tc>
                  <a:txBody>
                    <a:bodyPr/>
                    <a:lstStyle/>
                    <a:p>
                      <a:pPr marL="0" indent="114300" algn="l" fontAlgn="b"/>
                      <a:r>
                        <a:rPr kumimoji="0" lang="en-US" sz="1800" b="0" i="0" u="none" strike="noStrike" kern="1200" dirty="0">
                          <a:solidFill>
                            <a:srgbClr val="000000"/>
                          </a:solidFill>
                          <a:effectLst/>
                          <a:latin typeface="Palatino Linotype" panose="02040502050505030304" pitchFamily="18" charset="0"/>
                          <a:ea typeface="+mn-ea"/>
                          <a:cs typeface="+mn-cs"/>
                        </a:rPr>
                        <a:t>Greg L. (Lincoln)</a:t>
                      </a:r>
                    </a:p>
                  </a:txBody>
                  <a:tcPr marL="0" marR="0" marT="0" marB="0" anchor="ctr"/>
                </a:tc>
                <a:tc>
                  <a:txBody>
                    <a:bodyPr/>
                    <a:lstStyle/>
                    <a:p>
                      <a:pPr marL="0" indent="114300" algn="l" fontAlgn="b"/>
                      <a:r>
                        <a:rPr lang="en-US" sz="1800" b="0" i="0" u="none" strike="noStrike" dirty="0">
                          <a:solidFill>
                            <a:srgbClr val="000000"/>
                          </a:solidFill>
                          <a:effectLst/>
                          <a:latin typeface="Palatino Linotype" panose="02040502050505030304" pitchFamily="18" charset="0"/>
                        </a:rPr>
                        <a:t>Stan S. (Omaha)</a:t>
                      </a:r>
                    </a:p>
                  </a:txBody>
                  <a:tcPr marL="0" marR="0" marT="0" marB="0" anchor="ctr"/>
                </a:tc>
                <a:extLst>
                  <a:ext uri="{0D108BD9-81ED-4DB2-BD59-A6C34878D82A}">
                    <a16:rowId xmlns:a16="http://schemas.microsoft.com/office/drawing/2014/main" val="2549405482"/>
                  </a:ext>
                </a:extLst>
              </a:tr>
              <a:tr h="342900">
                <a:tc>
                  <a:txBody>
                    <a:bodyPr/>
                    <a:lstStyle/>
                    <a:p>
                      <a:pPr marL="0" indent="114300" algn="l" fontAlgn="b"/>
                      <a:r>
                        <a:rPr kumimoji="0" lang="en-US" sz="1800" b="0" i="0" u="none" strike="noStrike" kern="1200" dirty="0">
                          <a:solidFill>
                            <a:srgbClr val="000000"/>
                          </a:solidFill>
                          <a:effectLst/>
                          <a:latin typeface="Palatino Linotype" panose="02040502050505030304" pitchFamily="18" charset="0"/>
                          <a:ea typeface="+mn-ea"/>
                          <a:cs typeface="+mn-cs"/>
                        </a:rPr>
                        <a:t>Jim N. (Lincoln)</a:t>
                      </a:r>
                    </a:p>
                  </a:txBody>
                  <a:tcPr marL="0" marR="0" marT="0" marB="0" anchor="ctr"/>
                </a:tc>
                <a:tc>
                  <a:txBody>
                    <a:bodyPr/>
                    <a:lstStyle/>
                    <a:p>
                      <a:pPr marL="0" indent="114300" algn="l" fontAlgn="b"/>
                      <a:endParaRPr lang="en-US" sz="1800" b="0" i="0" u="none" strike="noStrike" dirty="0">
                        <a:solidFill>
                          <a:srgbClr val="000000"/>
                        </a:solidFill>
                        <a:effectLst/>
                        <a:latin typeface="Palatino Linotype" panose="02040502050505030304" pitchFamily="18" charset="0"/>
                      </a:endParaRPr>
                    </a:p>
                  </a:txBody>
                  <a:tcPr marL="0" marR="0" marT="0" marB="0" anchor="ctr"/>
                </a:tc>
                <a:extLst>
                  <a:ext uri="{0D108BD9-81ED-4DB2-BD59-A6C34878D82A}">
                    <a16:rowId xmlns:a16="http://schemas.microsoft.com/office/drawing/2014/main" val="1331533866"/>
                  </a:ext>
                </a:extLst>
              </a:tr>
            </a:tbl>
          </a:graphicData>
        </a:graphic>
      </p:graphicFrame>
    </p:spTree>
    <p:extLst>
      <p:ext uri="{BB962C8B-B14F-4D97-AF65-F5344CB8AC3E}">
        <p14:creationId xmlns:p14="http://schemas.microsoft.com/office/powerpoint/2010/main" val="4044427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81000"/>
            <a:ext cx="8229600" cy="990600"/>
          </a:xfrm>
        </p:spPr>
        <p:txBody>
          <a:bodyPr>
            <a:normAutofit/>
          </a:bodyPr>
          <a:lstStyle/>
          <a:p>
            <a:pPr algn="ctr" eaLnBrk="1" hangingPunct="1"/>
            <a:r>
              <a:rPr lang="en-US" sz="4400" dirty="0">
                <a:solidFill>
                  <a:schemeClr val="tx1"/>
                </a:solidFill>
                <a:latin typeface="Arial Rounded MT Bold" panose="020F0704030504030204" pitchFamily="34" charset="0"/>
              </a:rPr>
              <a:t>Conference Program</a:t>
            </a:r>
          </a:p>
        </p:txBody>
      </p:sp>
      <p:pic>
        <p:nvPicPr>
          <p:cNvPr id="2" name="Picture 1">
            <a:extLst>
              <a:ext uri="{FF2B5EF4-FFF2-40B4-BE49-F238E27FC236}">
                <a16:creationId xmlns:a16="http://schemas.microsoft.com/office/drawing/2014/main" id="{6978BA56-88A0-041C-CF5E-5E4BD0477265}"/>
              </a:ext>
            </a:extLst>
          </p:cNvPr>
          <p:cNvPicPr>
            <a:picLocks noChangeAspect="1"/>
          </p:cNvPicPr>
          <p:nvPr/>
        </p:nvPicPr>
        <p:blipFill rotWithShape="1">
          <a:blip r:embed="rId3"/>
          <a:srcRect l="1934"/>
          <a:stretch/>
        </p:blipFill>
        <p:spPr>
          <a:xfrm>
            <a:off x="1055884" y="1828800"/>
            <a:ext cx="7032231" cy="4336542"/>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457200"/>
            <a:ext cx="8229600" cy="914400"/>
          </a:xfrm>
        </p:spPr>
        <p:txBody>
          <a:bodyPr>
            <a:normAutofit/>
          </a:bodyPr>
          <a:lstStyle/>
          <a:p>
            <a:pPr algn="ctr" eaLnBrk="1" hangingPunct="1"/>
            <a:r>
              <a:rPr lang="en-US" sz="4400" dirty="0">
                <a:solidFill>
                  <a:schemeClr val="tx1"/>
                </a:solidFill>
                <a:latin typeface="Arial Rounded MT Bold" panose="020F0704030504030204" pitchFamily="34" charset="0"/>
              </a:rPr>
              <a:t>Conference Program</a:t>
            </a:r>
          </a:p>
        </p:txBody>
      </p:sp>
      <p:pic>
        <p:nvPicPr>
          <p:cNvPr id="3" name="Picture 2">
            <a:extLst>
              <a:ext uri="{FF2B5EF4-FFF2-40B4-BE49-F238E27FC236}">
                <a16:creationId xmlns:a16="http://schemas.microsoft.com/office/drawing/2014/main" id="{A37C9E71-1A78-70FA-7622-AD6FB2D8BA2A}"/>
              </a:ext>
            </a:extLst>
          </p:cNvPr>
          <p:cNvPicPr>
            <a:picLocks noChangeAspect="1"/>
          </p:cNvPicPr>
          <p:nvPr/>
        </p:nvPicPr>
        <p:blipFill rotWithShape="1">
          <a:blip r:embed="rId3"/>
          <a:srcRect l="2795"/>
          <a:stretch/>
        </p:blipFill>
        <p:spPr>
          <a:xfrm>
            <a:off x="776367" y="2438400"/>
            <a:ext cx="7591265" cy="333725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27094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04800"/>
            <a:ext cx="8229600" cy="1066800"/>
          </a:xfrm>
        </p:spPr>
        <p:txBody>
          <a:bodyPr>
            <a:normAutofit/>
          </a:bodyPr>
          <a:lstStyle/>
          <a:p>
            <a:pPr algn="ctr" eaLnBrk="1" hangingPunct="1"/>
            <a:r>
              <a:rPr lang="en-US" sz="4800" dirty="0">
                <a:solidFill>
                  <a:schemeClr val="tx1"/>
                </a:solidFill>
                <a:latin typeface="Arial Rounded MT Bold" panose="020F0704030504030204" pitchFamily="34" charset="0"/>
              </a:rPr>
              <a:t>Conference Program</a:t>
            </a:r>
          </a:p>
        </p:txBody>
      </p:sp>
      <p:pic>
        <p:nvPicPr>
          <p:cNvPr id="5" name="Picture 4">
            <a:extLst>
              <a:ext uri="{FF2B5EF4-FFF2-40B4-BE49-F238E27FC236}">
                <a16:creationId xmlns:a16="http://schemas.microsoft.com/office/drawing/2014/main" id="{E4F4DF37-4AD0-C778-7F9F-79960C2011D4}"/>
              </a:ext>
            </a:extLst>
          </p:cNvPr>
          <p:cNvPicPr>
            <a:picLocks noChangeAspect="1"/>
          </p:cNvPicPr>
          <p:nvPr/>
        </p:nvPicPr>
        <p:blipFill rotWithShape="1">
          <a:blip r:embed="rId3"/>
          <a:srcRect l="1934"/>
          <a:stretch/>
        </p:blipFill>
        <p:spPr>
          <a:xfrm>
            <a:off x="1402492" y="2091690"/>
            <a:ext cx="6339017" cy="3909060"/>
          </a:xfrm>
          <a:prstGeom prst="rect">
            <a:avLst/>
          </a:prstGeom>
        </p:spPr>
      </p:pic>
      <p:pic>
        <p:nvPicPr>
          <p:cNvPr id="2" name="Picture 1">
            <a:extLst>
              <a:ext uri="{FF2B5EF4-FFF2-40B4-BE49-F238E27FC236}">
                <a16:creationId xmlns:a16="http://schemas.microsoft.com/office/drawing/2014/main" id="{6978BA56-88A0-041C-CF5E-5E4BD0477265}"/>
              </a:ext>
            </a:extLst>
          </p:cNvPr>
          <p:cNvPicPr>
            <a:picLocks noChangeAspect="1"/>
          </p:cNvPicPr>
          <p:nvPr/>
        </p:nvPicPr>
        <p:blipFill rotWithShape="1">
          <a:blip r:embed="rId3"/>
          <a:srcRect l="1934"/>
          <a:stretch/>
        </p:blipFill>
        <p:spPr>
          <a:xfrm>
            <a:off x="1402492" y="2091690"/>
            <a:ext cx="6339017" cy="3909060"/>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6D0C3F2A-614D-8740-F6A1-0E32DAA5394C}"/>
              </a:ext>
            </a:extLst>
          </p:cNvPr>
          <p:cNvPicPr>
            <a:picLocks noChangeAspect="1"/>
          </p:cNvPicPr>
          <p:nvPr/>
        </p:nvPicPr>
        <p:blipFill rotWithShape="1">
          <a:blip r:embed="rId3"/>
          <a:srcRect l="21791" t="73025" r="8983" b="10966"/>
          <a:stretch/>
        </p:blipFill>
        <p:spPr>
          <a:xfrm>
            <a:off x="2686050" y="4946332"/>
            <a:ext cx="4474846" cy="625793"/>
          </a:xfrm>
          <a:prstGeom prst="rect">
            <a:avLst/>
          </a:prstGeom>
          <a:ln w="38100">
            <a:solidFill>
              <a:srgbClr val="FF0000"/>
            </a:solidFill>
          </a:ln>
        </p:spPr>
      </p:pic>
      <p:pic>
        <p:nvPicPr>
          <p:cNvPr id="6" name="Picture 5">
            <a:extLst>
              <a:ext uri="{FF2B5EF4-FFF2-40B4-BE49-F238E27FC236}">
                <a16:creationId xmlns:a16="http://schemas.microsoft.com/office/drawing/2014/main" id="{8D7AF422-050D-32F1-A050-B30E31F12138}"/>
              </a:ext>
            </a:extLst>
          </p:cNvPr>
          <p:cNvPicPr>
            <a:picLocks noChangeAspect="1"/>
          </p:cNvPicPr>
          <p:nvPr/>
        </p:nvPicPr>
        <p:blipFill rotWithShape="1">
          <a:blip r:embed="rId3"/>
          <a:srcRect l="35185" r="37760" b="89254"/>
          <a:stretch/>
        </p:blipFill>
        <p:spPr>
          <a:xfrm>
            <a:off x="3551873" y="2091690"/>
            <a:ext cx="1748791" cy="420053"/>
          </a:xfrm>
          <a:prstGeom prst="rect">
            <a:avLst/>
          </a:prstGeom>
          <a:ln w="38100">
            <a:solidFill>
              <a:srgbClr val="FF0000"/>
            </a:solidFill>
          </a:ln>
        </p:spPr>
      </p:pic>
    </p:spTree>
    <p:extLst>
      <p:ext uri="{BB962C8B-B14F-4D97-AF65-F5344CB8AC3E}">
        <p14:creationId xmlns:p14="http://schemas.microsoft.com/office/powerpoint/2010/main" val="2344826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500" fill="hold"/>
                                        <p:tgtEl>
                                          <p:spTgt spid="6"/>
                                        </p:tgtEl>
                                      </p:cBhvr>
                                      <p:by x="125000" y="125000"/>
                                    </p:animScale>
                                  </p:childTnLst>
                                </p:cTn>
                              </p:par>
                              <p:par>
                                <p:cTn id="7" presetID="6" presetClass="emph" presetSubtype="0" fill="hold" nodeType="withEffect">
                                  <p:stCondLst>
                                    <p:cond delay="0"/>
                                  </p:stCondLst>
                                  <p:childTnLst>
                                    <p:animScale>
                                      <p:cBhvr>
                                        <p:cTn id="8" dur="500" fill="hold"/>
                                        <p:tgtEl>
                                          <p:spTgt spid="4"/>
                                        </p:tgtEl>
                                      </p:cBhvr>
                                      <p:by x="125000" y="1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6EC40E-C6E4-BD30-22A4-389713A25AB5}"/>
              </a:ext>
            </a:extLst>
          </p:cNvPr>
          <p:cNvPicPr>
            <a:picLocks noChangeAspect="1"/>
          </p:cNvPicPr>
          <p:nvPr/>
        </p:nvPicPr>
        <p:blipFill>
          <a:blip r:embed="rId3"/>
          <a:stretch>
            <a:fillRect/>
          </a:stretch>
        </p:blipFill>
        <p:spPr>
          <a:xfrm>
            <a:off x="2573016" y="857250"/>
            <a:ext cx="3997969" cy="5143500"/>
          </a:xfrm>
          <a:prstGeom prst="rect">
            <a:avLst/>
          </a:prstGeom>
        </p:spPr>
      </p:pic>
      <p:pic>
        <p:nvPicPr>
          <p:cNvPr id="8" name="Picture 7">
            <a:extLst>
              <a:ext uri="{FF2B5EF4-FFF2-40B4-BE49-F238E27FC236}">
                <a16:creationId xmlns:a16="http://schemas.microsoft.com/office/drawing/2014/main" id="{AF9CF371-E8B0-12C4-9604-411BCBBDA812}"/>
              </a:ext>
            </a:extLst>
          </p:cNvPr>
          <p:cNvPicPr>
            <a:picLocks noChangeAspect="1"/>
          </p:cNvPicPr>
          <p:nvPr/>
        </p:nvPicPr>
        <p:blipFill>
          <a:blip r:embed="rId4"/>
          <a:srcRect/>
          <a:stretch>
            <a:fillRect/>
          </a:stretch>
        </p:blipFill>
        <p:spPr>
          <a:xfrm>
            <a:off x="2145475" y="287448"/>
            <a:ext cx="4853050" cy="6283103"/>
          </a:xfrm>
          <a:prstGeom prst="rect">
            <a:avLst/>
          </a:prstGeom>
          <a:ln>
            <a:noFill/>
          </a:ln>
          <a:effectLst>
            <a:outerShdw blurRad="190500" algn="tl" rotWithShape="0">
              <a:srgbClr val="000000">
                <a:alpha val="70000"/>
              </a:srgbClr>
            </a:outerShdw>
          </a:effectLst>
        </p:spPr>
      </p:pic>
      <p:sp>
        <p:nvSpPr>
          <p:cNvPr id="2" name="Rectangle 1">
            <a:extLst>
              <a:ext uri="{FF2B5EF4-FFF2-40B4-BE49-F238E27FC236}">
                <a16:creationId xmlns:a16="http://schemas.microsoft.com/office/drawing/2014/main" id="{1B824710-6F87-978B-02E8-47BABCC7FE6A}"/>
              </a:ext>
            </a:extLst>
          </p:cNvPr>
          <p:cNvSpPr/>
          <p:nvPr/>
        </p:nvSpPr>
        <p:spPr>
          <a:xfrm>
            <a:off x="4400550" y="5600700"/>
            <a:ext cx="514350" cy="2286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02136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6EC40E-C6E4-BD30-22A4-389713A25AB5}"/>
              </a:ext>
            </a:extLst>
          </p:cNvPr>
          <p:cNvPicPr>
            <a:picLocks noChangeAspect="1"/>
          </p:cNvPicPr>
          <p:nvPr/>
        </p:nvPicPr>
        <p:blipFill>
          <a:blip r:embed="rId3"/>
          <a:stretch>
            <a:fillRect/>
          </a:stretch>
        </p:blipFill>
        <p:spPr>
          <a:xfrm>
            <a:off x="2034496" y="298365"/>
            <a:ext cx="4866795" cy="6261270"/>
          </a:xfrm>
          <a:prstGeom prst="rect">
            <a:avLst/>
          </a:prstGeom>
          <a:ln>
            <a:noFill/>
          </a:ln>
          <a:effectLst>
            <a:outerShdw blurRad="190500" algn="tl" rotWithShape="0">
              <a:srgbClr val="000000">
                <a:alpha val="70000"/>
              </a:srgbClr>
            </a:outerShdw>
          </a:effectLst>
        </p:spPr>
      </p:pic>
      <p:grpSp>
        <p:nvGrpSpPr>
          <p:cNvPr id="3" name="Group 2">
            <a:extLst>
              <a:ext uri="{FF2B5EF4-FFF2-40B4-BE49-F238E27FC236}">
                <a16:creationId xmlns:a16="http://schemas.microsoft.com/office/drawing/2014/main" id="{5B00748C-4040-6CF9-7353-C564CB9EFFCB}"/>
              </a:ext>
            </a:extLst>
          </p:cNvPr>
          <p:cNvGrpSpPr/>
          <p:nvPr/>
        </p:nvGrpSpPr>
        <p:grpSpPr>
          <a:xfrm>
            <a:off x="2341914" y="1905000"/>
            <a:ext cx="4114800" cy="4506191"/>
            <a:chOff x="1981200" y="1905000"/>
            <a:chExt cx="4572000" cy="4953000"/>
          </a:xfrm>
        </p:grpSpPr>
        <p:pic>
          <p:nvPicPr>
            <p:cNvPr id="8" name="Picture 7">
              <a:extLst>
                <a:ext uri="{FF2B5EF4-FFF2-40B4-BE49-F238E27FC236}">
                  <a16:creationId xmlns:a16="http://schemas.microsoft.com/office/drawing/2014/main" id="{AF9CF371-E8B0-12C4-9604-411BCBBDA812}"/>
                </a:ext>
              </a:extLst>
            </p:cNvPr>
            <p:cNvPicPr>
              <a:picLocks noChangeAspect="1"/>
            </p:cNvPicPr>
            <p:nvPr/>
          </p:nvPicPr>
          <p:blipFill rotWithShape="1">
            <a:blip r:embed="rId3"/>
            <a:srcRect l="1398" t="27778" r="12834"/>
            <a:stretch/>
          </p:blipFill>
          <p:spPr>
            <a:xfrm>
              <a:off x="1981200" y="1905000"/>
              <a:ext cx="4572000" cy="4953000"/>
            </a:xfrm>
            <a:prstGeom prst="rect">
              <a:avLst/>
            </a:prstGeom>
          </p:spPr>
        </p:pic>
        <p:sp>
          <p:nvSpPr>
            <p:cNvPr id="2" name="Rectangle 1">
              <a:extLst>
                <a:ext uri="{FF2B5EF4-FFF2-40B4-BE49-F238E27FC236}">
                  <a16:creationId xmlns:a16="http://schemas.microsoft.com/office/drawing/2014/main" id="{6829B153-8AFF-DF01-EC4C-B5627CBFF948}"/>
                </a:ext>
              </a:extLst>
            </p:cNvPr>
            <p:cNvSpPr/>
            <p:nvPr/>
          </p:nvSpPr>
          <p:spPr>
            <a:xfrm>
              <a:off x="4343400" y="6324600"/>
              <a:ext cx="685800" cy="3048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925616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3"/>
                                        </p:tgtEl>
                                      </p:cBhvr>
                                      <p:by x="130000" y="130000"/>
                                    </p:animScale>
                                  </p:childTnLst>
                                </p:cTn>
                              </p:par>
                              <p:par>
                                <p:cTn id="7" presetID="64" presetClass="path" presetSubtype="0" accel="50000" decel="50000" fill="hold" nodeType="withEffect">
                                  <p:stCondLst>
                                    <p:cond delay="0"/>
                                  </p:stCondLst>
                                  <p:childTnLst>
                                    <p:animMotion origin="layout" path="M 3.33333E-6 1.11111E-6 L 3.33333E-6 -0.12778 " pathEditMode="relative" rAng="0" ptsTypes="AA">
                                      <p:cBhvr>
                                        <p:cTn id="8" dur="1000" fill="hold"/>
                                        <p:tgtEl>
                                          <p:spTgt spid="3"/>
                                        </p:tgtEl>
                                        <p:attrNameLst>
                                          <p:attrName>ppt_x</p:attrName>
                                          <p:attrName>ppt_y</p:attrName>
                                        </p:attrNameLst>
                                      </p:cBhvr>
                                      <p:rCtr x="0" y="-63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632BD7C-7770-6ED6-E931-0304C79541D0}"/>
              </a:ext>
            </a:extLst>
          </p:cNvPr>
          <p:cNvPicPr>
            <a:picLocks noChangeAspect="1"/>
          </p:cNvPicPr>
          <p:nvPr/>
        </p:nvPicPr>
        <p:blipFill>
          <a:blip r:embed="rId14"/>
          <a:stretch>
            <a:fillRect/>
          </a:stretch>
        </p:blipFill>
        <p:spPr>
          <a:xfrm>
            <a:off x="1143001" y="857250"/>
            <a:ext cx="3999535" cy="5143500"/>
          </a:xfrm>
          <a:prstGeom prst="rect">
            <a:avLst/>
          </a:prstGeom>
          <a:ln>
            <a:noFill/>
          </a:ln>
          <a:effectLst>
            <a:outerShdw blurRad="190500" algn="tl" rotWithShape="0">
              <a:srgbClr val="000000">
                <a:alpha val="70000"/>
              </a:srgbClr>
            </a:outerShdw>
          </a:effectLst>
        </p:spPr>
      </p:pic>
      <p:sp>
        <p:nvSpPr>
          <p:cNvPr id="6" name="Text Box 4">
            <a:extLst>
              <a:ext uri="{FF2B5EF4-FFF2-40B4-BE49-F238E27FC236}">
                <a16:creationId xmlns:a16="http://schemas.microsoft.com/office/drawing/2014/main" id="{DC251D76-0035-1328-8017-AF8285248750}"/>
              </a:ext>
            </a:extLst>
          </p:cNvPr>
          <p:cNvSpPr txBox="1">
            <a:spLocks noChangeArrowheads="1"/>
          </p:cNvSpPr>
          <p:nvPr/>
        </p:nvSpPr>
        <p:spPr bwMode="auto">
          <a:xfrm>
            <a:off x="5867400" y="2921168"/>
            <a:ext cx="2478161" cy="1015663"/>
          </a:xfrm>
          <a:prstGeom prst="rect">
            <a:avLst/>
          </a:prstGeom>
          <a:solidFill>
            <a:srgbClr val="0070C0"/>
          </a:solidFill>
          <a:ln w="25400" algn="ctr">
            <a:solidFill>
              <a:schemeClr val="tx1"/>
            </a:solidFill>
            <a:miter lim="800000"/>
            <a:headEnd/>
            <a:tailEnd/>
          </a:ln>
          <a:effectLst/>
        </p:spPr>
        <p:txBody>
          <a:bodyPr wrap="square">
            <a:spAutoFit/>
          </a:bodyPr>
          <a:lstStyle>
            <a:lvl1pPr eaLnBrk="0" hangingPunct="0">
              <a:defRPr>
                <a:solidFill>
                  <a:schemeClr val="tx1"/>
                </a:solidFill>
                <a:latin typeface="Palatino Linotype" pitchFamily="18" charset="0"/>
              </a:defRPr>
            </a:lvl1pPr>
            <a:lvl2pPr marL="742950" indent="-285750" eaLnBrk="0" hangingPunct="0">
              <a:defRPr>
                <a:solidFill>
                  <a:schemeClr val="tx1"/>
                </a:solidFill>
                <a:latin typeface="Palatino Linotype" pitchFamily="18" charset="0"/>
              </a:defRPr>
            </a:lvl2pPr>
            <a:lvl3pPr marL="1143000" indent="-228600" eaLnBrk="0" hangingPunct="0">
              <a:defRPr>
                <a:solidFill>
                  <a:schemeClr val="tx1"/>
                </a:solidFill>
                <a:latin typeface="Palatino Linotype" pitchFamily="18" charset="0"/>
              </a:defRPr>
            </a:lvl3pPr>
            <a:lvl4pPr marL="1600200" indent="-228600" eaLnBrk="0" hangingPunct="0">
              <a:defRPr>
                <a:solidFill>
                  <a:schemeClr val="tx1"/>
                </a:solidFill>
                <a:latin typeface="Palatino Linotype" pitchFamily="18" charset="0"/>
              </a:defRPr>
            </a:lvl4pPr>
            <a:lvl5pPr marL="2057400" indent="-228600" eaLnBrk="0" hangingPunct="0">
              <a:defRPr>
                <a:solidFill>
                  <a:schemeClr val="tx1"/>
                </a:solidFill>
                <a:latin typeface="Palatino Linotype" pitchFamily="18" charset="0"/>
              </a:defRPr>
            </a:lvl5pPr>
            <a:lvl6pPr marL="2514600" indent="-228600" algn="ctr" eaLnBrk="0" fontAlgn="base" hangingPunct="0">
              <a:spcBef>
                <a:spcPct val="0"/>
              </a:spcBef>
              <a:spcAft>
                <a:spcPct val="0"/>
              </a:spcAft>
              <a:defRPr>
                <a:solidFill>
                  <a:schemeClr val="tx1"/>
                </a:solidFill>
                <a:latin typeface="Palatino Linotype" pitchFamily="18" charset="0"/>
              </a:defRPr>
            </a:lvl6pPr>
            <a:lvl7pPr marL="2971800" indent="-228600" algn="ctr" eaLnBrk="0" fontAlgn="base" hangingPunct="0">
              <a:spcBef>
                <a:spcPct val="0"/>
              </a:spcBef>
              <a:spcAft>
                <a:spcPct val="0"/>
              </a:spcAft>
              <a:defRPr>
                <a:solidFill>
                  <a:schemeClr val="tx1"/>
                </a:solidFill>
                <a:latin typeface="Palatino Linotype" pitchFamily="18" charset="0"/>
              </a:defRPr>
            </a:lvl7pPr>
            <a:lvl8pPr marL="3429000" indent="-228600" algn="ctr" eaLnBrk="0" fontAlgn="base" hangingPunct="0">
              <a:spcBef>
                <a:spcPct val="0"/>
              </a:spcBef>
              <a:spcAft>
                <a:spcPct val="0"/>
              </a:spcAft>
              <a:defRPr>
                <a:solidFill>
                  <a:schemeClr val="tx1"/>
                </a:solidFill>
                <a:latin typeface="Palatino Linotype" pitchFamily="18" charset="0"/>
              </a:defRPr>
            </a:lvl8pPr>
            <a:lvl9pPr marL="3886200" indent="-228600" algn="ctr" eaLnBrk="0" fontAlgn="base" hangingPunct="0">
              <a:spcBef>
                <a:spcPct val="0"/>
              </a:spcBef>
              <a:spcAft>
                <a:spcPct val="0"/>
              </a:spcAft>
              <a:defRPr>
                <a:solidFill>
                  <a:schemeClr val="tx1"/>
                </a:solidFill>
                <a:latin typeface="Palatino Linotype" pitchFamily="18" charset="0"/>
              </a:defRPr>
            </a:lvl9pPr>
          </a:lstStyle>
          <a:p>
            <a:pPr algn="ctr" eaLnBrk="1" hangingPunct="1">
              <a:spcBef>
                <a:spcPct val="50000"/>
              </a:spcBef>
              <a:defRPr/>
            </a:pPr>
            <a:r>
              <a:rPr lang="en-US" sz="2000" dirty="0">
                <a:latin typeface="Arial Rounded MT Bold" panose="020F0704030504030204" pitchFamily="34" charset="0"/>
              </a:rPr>
              <a:t>Cliff H.</a:t>
            </a:r>
          </a:p>
          <a:p>
            <a:pPr algn="ctr" eaLnBrk="1" hangingPunct="1">
              <a:spcBef>
                <a:spcPct val="50000"/>
              </a:spcBef>
              <a:defRPr/>
            </a:pPr>
            <a:r>
              <a:rPr lang="en-US" sz="1600" dirty="0">
                <a:latin typeface="Arial Rounded MT Bold" panose="020F0704030504030204" pitchFamily="34" charset="0"/>
              </a:rPr>
              <a:t>Audio from 1</a:t>
            </a:r>
            <a:r>
              <a:rPr lang="en-US" sz="1600" baseline="30000" dirty="0">
                <a:latin typeface="Arial Rounded MT Bold" panose="020F0704030504030204" pitchFamily="34" charset="0"/>
              </a:rPr>
              <a:t>st</a:t>
            </a:r>
            <a:r>
              <a:rPr lang="en-US" sz="1600" dirty="0">
                <a:latin typeface="Arial Rounded MT Bold" panose="020F0704030504030204" pitchFamily="34" charset="0"/>
              </a:rPr>
              <a:t> World Literature Conference</a:t>
            </a:r>
          </a:p>
        </p:txBody>
      </p:sp>
      <p:sp>
        <p:nvSpPr>
          <p:cNvPr id="3" name="Rectangle 2">
            <a:extLst>
              <a:ext uri="{FF2B5EF4-FFF2-40B4-BE49-F238E27FC236}">
                <a16:creationId xmlns:a16="http://schemas.microsoft.com/office/drawing/2014/main" id="{E3C77DEE-A738-ED5C-D014-A065B57755F0}"/>
              </a:ext>
            </a:extLst>
          </p:cNvPr>
          <p:cNvSpPr/>
          <p:nvPr/>
        </p:nvSpPr>
        <p:spPr>
          <a:xfrm>
            <a:off x="2463165" y="5709285"/>
            <a:ext cx="231458" cy="857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E7F28C60-19FC-DB74-9217-27262070F5EC}"/>
              </a:ext>
            </a:extLst>
          </p:cNvPr>
          <p:cNvSpPr/>
          <p:nvPr/>
        </p:nvSpPr>
        <p:spPr>
          <a:xfrm>
            <a:off x="2893219" y="5709285"/>
            <a:ext cx="944405" cy="16287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1979-10-07 WLC 1 Tape 3 Side A (Cliff KLiterature,literaturereception00:00:00.1-00:00:03.1">
            <a:extLst>
              <a:ext uri="{FF2B5EF4-FFF2-40B4-BE49-F238E27FC236}">
                <a16:creationId xmlns:a16="http://schemas.microsoft.com/office/drawing/2014/main" id="{A5CE3C1E-89D8-C8CE-39EE-C122B70105A9}"/>
              </a:ext>
            </a:extLst>
          </p:cNvPr>
          <p:cNvSpPr txBox="1"/>
          <p:nvPr>
            <p:custDataLst>
              <p:tags r:id="rId1"/>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Literature, literature reception will be here.</a:t>
            </a:r>
          </a:p>
        </p:txBody>
      </p:sp>
      <p:sp>
        <p:nvSpPr>
          <p:cNvPr id="10" name="1979-10-07 WLC 1 Tape 3 Side A (Cliff KAlright.00:00:02.7-00:00:04.0">
            <a:extLst>
              <a:ext uri="{FF2B5EF4-FFF2-40B4-BE49-F238E27FC236}">
                <a16:creationId xmlns:a16="http://schemas.microsoft.com/office/drawing/2014/main" id="{79A6F440-8B36-37A8-4A26-B19935120327}"/>
              </a:ext>
            </a:extLst>
          </p:cNvPr>
          <p:cNvSpPr txBox="1"/>
          <p:nvPr>
            <p:custDataLst>
              <p:tags r:id="rId2"/>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Alright.</a:t>
            </a:r>
          </a:p>
        </p:txBody>
      </p:sp>
      <p:sp>
        <p:nvSpPr>
          <p:cNvPr id="11" name="1979-10-07 WLC 1 Tape 3 Side A (Cliff KBasictextat00:00:05.6-00:00:07.6">
            <a:extLst>
              <a:ext uri="{FF2B5EF4-FFF2-40B4-BE49-F238E27FC236}">
                <a16:creationId xmlns:a16="http://schemas.microsoft.com/office/drawing/2014/main" id="{0D4772E6-99B6-3D1F-0461-689AC018047A}"/>
              </a:ext>
            </a:extLst>
          </p:cNvPr>
          <p:cNvSpPr txBox="1"/>
          <p:nvPr>
            <p:custDataLst>
              <p:tags r:id="rId3"/>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Basic text at that table.</a:t>
            </a:r>
          </a:p>
        </p:txBody>
      </p:sp>
      <p:sp>
        <p:nvSpPr>
          <p:cNvPr id="12" name="1979-10-07 WLC 1 Tape 3 Side A (Cliff KPamphlets,thistable00:00:09.0-00:00:12.8">
            <a:extLst>
              <a:ext uri="{FF2B5EF4-FFF2-40B4-BE49-F238E27FC236}">
                <a16:creationId xmlns:a16="http://schemas.microsoft.com/office/drawing/2014/main" id="{015F46AF-6F4F-A3F8-D7EE-B65B84B07613}"/>
              </a:ext>
            </a:extLst>
          </p:cNvPr>
          <p:cNvSpPr txBox="1"/>
          <p:nvPr>
            <p:custDataLst>
              <p:tags r:id="rId4"/>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Pamphlets, this table right here.</a:t>
            </a:r>
          </a:p>
        </p:txBody>
      </p:sp>
      <p:sp>
        <p:nvSpPr>
          <p:cNvPr id="13" name="1979-10-07 WLC 1 Tape 3 Side A (Cliff KLet'sgoahead00:00:13.7-00:00:16.8">
            <a:extLst>
              <a:ext uri="{FF2B5EF4-FFF2-40B4-BE49-F238E27FC236}">
                <a16:creationId xmlns:a16="http://schemas.microsoft.com/office/drawing/2014/main" id="{4BB66D73-B7EB-88A5-2011-6A5830191D1C}"/>
              </a:ext>
            </a:extLst>
          </p:cNvPr>
          <p:cNvSpPr txBox="1"/>
          <p:nvPr>
            <p:custDataLst>
              <p:tags r:id="rId5"/>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Let's go ahead and get…we’re going to have to switch all that stuff around.</a:t>
            </a:r>
          </a:p>
        </p:txBody>
      </p:sp>
      <p:sp>
        <p:nvSpPr>
          <p:cNvPr id="14" name="1979-10-07 WLC 1 Tape 3 Side A (Cliff KStoriesinthe00:00:17.2-00:00:19.4">
            <a:extLst>
              <a:ext uri="{FF2B5EF4-FFF2-40B4-BE49-F238E27FC236}">
                <a16:creationId xmlns:a16="http://schemas.microsoft.com/office/drawing/2014/main" id="{3F5CF9EA-6507-0EE5-1E70-F7D44603E57D}"/>
              </a:ext>
            </a:extLst>
          </p:cNvPr>
          <p:cNvSpPr txBox="1"/>
          <p:nvPr>
            <p:custDataLst>
              <p:tags r:id="rId6"/>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Stories in the back corner over there by the flag.</a:t>
            </a:r>
          </a:p>
        </p:txBody>
      </p:sp>
      <p:sp>
        <p:nvSpPr>
          <p:cNvPr id="15" name="1979-10-07 WLC 1 Tape 3 Side A (Cliff KNewslettersinthat00:00:19.8-00:00:21.9">
            <a:extLst>
              <a:ext uri="{FF2B5EF4-FFF2-40B4-BE49-F238E27FC236}">
                <a16:creationId xmlns:a16="http://schemas.microsoft.com/office/drawing/2014/main" id="{09E70BE9-496E-441E-3720-98535CA52582}"/>
              </a:ext>
            </a:extLst>
          </p:cNvPr>
          <p:cNvSpPr txBox="1"/>
          <p:nvPr>
            <p:custDataLst>
              <p:tags r:id="rId7"/>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Newsletters in that corner over there.</a:t>
            </a:r>
          </a:p>
        </p:txBody>
      </p:sp>
      <p:sp>
        <p:nvSpPr>
          <p:cNvPr id="16" name="1979-10-07 WLC 1 Tape 3 Side A (Cliff KOkay,we’llhave00:00:22.6-00:00:25.2">
            <a:extLst>
              <a:ext uri="{FF2B5EF4-FFF2-40B4-BE49-F238E27FC236}">
                <a16:creationId xmlns:a16="http://schemas.microsoft.com/office/drawing/2014/main" id="{8336A690-E9D5-463C-9F2E-505CC6DA3941}"/>
              </a:ext>
            </a:extLst>
          </p:cNvPr>
          <p:cNvSpPr txBox="1"/>
          <p:nvPr>
            <p:custDataLst>
              <p:tags r:id="rId8"/>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Okay, we’ll have finance and local committees in the back here.</a:t>
            </a:r>
          </a:p>
        </p:txBody>
      </p:sp>
      <p:sp>
        <p:nvSpPr>
          <p:cNvPr id="17" name="1979-10-07 WLC 1 Tape 3 Side A (Cliff KLet’sdoit.00:00:26.0-00:00:26.5">
            <a:extLst>
              <a:ext uri="{FF2B5EF4-FFF2-40B4-BE49-F238E27FC236}">
                <a16:creationId xmlns:a16="http://schemas.microsoft.com/office/drawing/2014/main" id="{D547B4B7-FB4E-28F0-C181-CF19E6249C8E}"/>
              </a:ext>
            </a:extLst>
          </p:cNvPr>
          <p:cNvSpPr txBox="1"/>
          <p:nvPr>
            <p:custDataLst>
              <p:tags r:id="rId9"/>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Let’s do it.</a:t>
            </a:r>
          </a:p>
        </p:txBody>
      </p:sp>
      <p:pic>
        <p:nvPicPr>
          <p:cNvPr id="4" name="Cliff H">
            <a:hlinkClick r:id="" action="ppaction://media"/>
            <a:extLst>
              <a:ext uri="{FF2B5EF4-FFF2-40B4-BE49-F238E27FC236}">
                <a16:creationId xmlns:a16="http://schemas.microsoft.com/office/drawing/2014/main" id="{D447DF19-227F-2EC0-8D38-9F4D664A3994}"/>
              </a:ext>
            </a:extLst>
          </p:cNvPr>
          <p:cNvPicPr>
            <a:picLocks noChangeAspect="1"/>
          </p:cNvPicPr>
          <p:nvPr>
            <a:audioFile r:link="rId11"/>
            <p:extLst>
              <p:ext uri="{DAA4B4D4-6D71-4841-9C94-3DE7FCFB9230}">
                <p14:media xmlns:p14="http://schemas.microsoft.com/office/powerpoint/2010/main" r:embed="rId10"/>
              </p:ext>
            </p:extLst>
          </p:nvPr>
        </p:nvPicPr>
        <p:blipFill>
          <a:blip r:embed="rId15"/>
          <a:stretch>
            <a:fillRect/>
          </a:stretch>
        </p:blipFill>
        <p:spPr>
          <a:xfrm>
            <a:off x="6670675" y="1508125"/>
            <a:ext cx="487363" cy="487363"/>
          </a:xfrm>
          <a:prstGeom prst="rect">
            <a:avLst/>
          </a:prstGeom>
        </p:spPr>
      </p:pic>
    </p:spTree>
    <p:extLst>
      <p:ext uri="{BB962C8B-B14F-4D97-AF65-F5344CB8AC3E}">
        <p14:creationId xmlns:p14="http://schemas.microsoft.com/office/powerpoint/2010/main" val="1606685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
                                        <p:tgtEl>
                                          <p:spTgt spid="10"/>
                                        </p:tgtEl>
                                      </p:cBhvr>
                                    </p:animEffect>
                                  </p:childTnLst>
                                </p:cTn>
                              </p:par>
                              <p:par>
                                <p:cTn id="8" presetID="10" presetClass="exit" presetSubtype="0" fill="hold" grpId="1" nodeType="withEffect">
                                  <p:stCondLst>
                                    <p:cond delay="0"/>
                                  </p:stCondLst>
                                  <p:childTnLst>
                                    <p:animEffect transition="out" filter="fade">
                                      <p:cBhvr>
                                        <p:cTn id="9" dur="200"/>
                                        <p:tgtEl>
                                          <p:spTgt spid="10"/>
                                        </p:tgtEl>
                                      </p:cBhvr>
                                    </p:animEffect>
                                    <p:set>
                                      <p:cBhvr>
                                        <p:cTn id="10" dur="1" fill="hold">
                                          <p:stCondLst>
                                            <p:cond delay="199"/>
                                          </p:stCondLst>
                                        </p:cTn>
                                        <p:tgtEl>
                                          <p:spTgt spid="10"/>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
                                        <p:tgtEl>
                                          <p:spTgt spid="16"/>
                                        </p:tgtEl>
                                      </p:cBhvr>
                                    </p:animEffect>
                                  </p:childTnLst>
                                </p:cTn>
                              </p:par>
                              <p:par>
                                <p:cTn id="14" presetID="10" presetClass="exit" presetSubtype="0" fill="hold" grpId="1" nodeType="withEffect">
                                  <p:stCondLst>
                                    <p:cond delay="0"/>
                                  </p:stCondLst>
                                  <p:childTnLst>
                                    <p:animEffect transition="out" filter="fade">
                                      <p:cBhvr>
                                        <p:cTn id="15" dur="200"/>
                                        <p:tgtEl>
                                          <p:spTgt spid="16"/>
                                        </p:tgtEl>
                                      </p:cBhvr>
                                    </p:animEffect>
                                    <p:set>
                                      <p:cBhvr>
                                        <p:cTn id="16" dur="1" fill="hold">
                                          <p:stCondLst>
                                            <p:cond delay="199"/>
                                          </p:stCondLst>
                                        </p:cTn>
                                        <p:tgtEl>
                                          <p:spTgt spid="16"/>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
                                        <p:tgtEl>
                                          <p:spTgt spid="17"/>
                                        </p:tgtEl>
                                      </p:cBhvr>
                                    </p:animEffect>
                                  </p:childTnLst>
                                </p:cTn>
                              </p:par>
                              <p:par>
                                <p:cTn id="20" presetID="10" presetClass="exit" presetSubtype="0" fill="hold" grpId="1" nodeType="withEffect">
                                  <p:stCondLst>
                                    <p:cond delay="0"/>
                                  </p:stCondLst>
                                  <p:childTnLst>
                                    <p:animEffect transition="out" filter="fade">
                                      <p:cBhvr>
                                        <p:cTn id="21" dur="200"/>
                                        <p:tgtEl>
                                          <p:spTgt spid="17"/>
                                        </p:tgtEl>
                                      </p:cBhvr>
                                    </p:animEffect>
                                    <p:set>
                                      <p:cBhvr>
                                        <p:cTn id="22" dur="1" fill="hold">
                                          <p:stCondLst>
                                            <p:cond delay="199"/>
                                          </p:stCondLst>
                                        </p:cTn>
                                        <p:tgtEl>
                                          <p:spTgt spid="17"/>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00"/>
                                        <p:tgtEl>
                                          <p:spTgt spid="11"/>
                                        </p:tgtEl>
                                      </p:cBhvr>
                                    </p:animEffect>
                                  </p:childTnLst>
                                </p:cTn>
                              </p:par>
                              <p:par>
                                <p:cTn id="26" presetID="10" presetClass="exit" presetSubtype="0" fill="hold" grpId="1" nodeType="withEffect">
                                  <p:stCondLst>
                                    <p:cond delay="0"/>
                                  </p:stCondLst>
                                  <p:childTnLst>
                                    <p:animEffect transition="out" filter="fade">
                                      <p:cBhvr>
                                        <p:cTn id="27" dur="200"/>
                                        <p:tgtEl>
                                          <p:spTgt spid="11"/>
                                        </p:tgtEl>
                                      </p:cBhvr>
                                    </p:animEffect>
                                    <p:set>
                                      <p:cBhvr>
                                        <p:cTn id="28" dur="1" fill="hold">
                                          <p:stCondLst>
                                            <p:cond delay="199"/>
                                          </p:stCondLst>
                                        </p:cTn>
                                        <p:tgtEl>
                                          <p:spTgt spid="11"/>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00"/>
                                        <p:tgtEl>
                                          <p:spTgt spid="12"/>
                                        </p:tgtEl>
                                      </p:cBhvr>
                                    </p:animEffect>
                                  </p:childTnLst>
                                </p:cTn>
                              </p:par>
                              <p:par>
                                <p:cTn id="32" presetID="10" presetClass="exit" presetSubtype="0" fill="hold" grpId="1" nodeType="withEffect">
                                  <p:stCondLst>
                                    <p:cond delay="0"/>
                                  </p:stCondLst>
                                  <p:childTnLst>
                                    <p:animEffect transition="out" filter="fade">
                                      <p:cBhvr>
                                        <p:cTn id="33" dur="200"/>
                                        <p:tgtEl>
                                          <p:spTgt spid="12"/>
                                        </p:tgtEl>
                                      </p:cBhvr>
                                    </p:animEffect>
                                    <p:set>
                                      <p:cBhvr>
                                        <p:cTn id="34" dur="1" fill="hold">
                                          <p:stCondLst>
                                            <p:cond delay="199"/>
                                          </p:stCondLst>
                                        </p:cTn>
                                        <p:tgtEl>
                                          <p:spTgt spid="12"/>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
                                        <p:tgtEl>
                                          <p:spTgt spid="13"/>
                                        </p:tgtEl>
                                      </p:cBhvr>
                                    </p:animEffect>
                                  </p:childTnLst>
                                </p:cTn>
                              </p:par>
                              <p:par>
                                <p:cTn id="38" presetID="10" presetClass="exit" presetSubtype="0" fill="hold" grpId="1" nodeType="withEffect">
                                  <p:stCondLst>
                                    <p:cond delay="0"/>
                                  </p:stCondLst>
                                  <p:childTnLst>
                                    <p:animEffect transition="out" filter="fade">
                                      <p:cBhvr>
                                        <p:cTn id="39" dur="200"/>
                                        <p:tgtEl>
                                          <p:spTgt spid="13"/>
                                        </p:tgtEl>
                                      </p:cBhvr>
                                    </p:animEffect>
                                    <p:set>
                                      <p:cBhvr>
                                        <p:cTn id="40" dur="1" fill="hold">
                                          <p:stCondLst>
                                            <p:cond delay="199"/>
                                          </p:stCondLst>
                                        </p:cTn>
                                        <p:tgtEl>
                                          <p:spTgt spid="13"/>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00"/>
                                        <p:tgtEl>
                                          <p:spTgt spid="14"/>
                                        </p:tgtEl>
                                      </p:cBhvr>
                                    </p:animEffect>
                                  </p:childTnLst>
                                </p:cTn>
                              </p:par>
                              <p:par>
                                <p:cTn id="44" presetID="10" presetClass="exit" presetSubtype="0" fill="hold" grpId="1" nodeType="withEffect">
                                  <p:stCondLst>
                                    <p:cond delay="0"/>
                                  </p:stCondLst>
                                  <p:childTnLst>
                                    <p:animEffect transition="out" filter="fade">
                                      <p:cBhvr>
                                        <p:cTn id="45" dur="200"/>
                                        <p:tgtEl>
                                          <p:spTgt spid="14"/>
                                        </p:tgtEl>
                                      </p:cBhvr>
                                    </p:animEffect>
                                    <p:set>
                                      <p:cBhvr>
                                        <p:cTn id="46" dur="1" fill="hold">
                                          <p:stCondLst>
                                            <p:cond delay="199"/>
                                          </p:stCondLst>
                                        </p:cTn>
                                        <p:tgtEl>
                                          <p:spTgt spid="14"/>
                                        </p:tgtEl>
                                        <p:attrNameLst>
                                          <p:attrName>style.visibility</p:attrName>
                                        </p:attrNameLst>
                                      </p:cBhvr>
                                      <p:to>
                                        <p:strVal val="hidden"/>
                                      </p:to>
                                    </p:set>
                                  </p:childTnLst>
                                </p:cTn>
                              </p:par>
                              <p:par>
                                <p:cTn id="47" presetID="10"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200"/>
                                        <p:tgtEl>
                                          <p:spTgt spid="9"/>
                                        </p:tgtEl>
                                      </p:cBhvr>
                                    </p:animEffect>
                                  </p:childTnLst>
                                </p:cTn>
                              </p:par>
                              <p:par>
                                <p:cTn id="50" presetID="10" presetClass="exit" presetSubtype="0" fill="hold" grpId="1" nodeType="withEffect">
                                  <p:stCondLst>
                                    <p:cond delay="0"/>
                                  </p:stCondLst>
                                  <p:childTnLst>
                                    <p:animEffect transition="out" filter="fade">
                                      <p:cBhvr>
                                        <p:cTn id="51" dur="200"/>
                                        <p:tgtEl>
                                          <p:spTgt spid="9"/>
                                        </p:tgtEl>
                                      </p:cBhvr>
                                    </p:animEffect>
                                    <p:set>
                                      <p:cBhvr>
                                        <p:cTn id="52" dur="1" fill="hold">
                                          <p:stCondLst>
                                            <p:cond delay="199"/>
                                          </p:stCondLst>
                                        </p:cTn>
                                        <p:tgtEl>
                                          <p:spTgt spid="9"/>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00"/>
                                        <p:tgtEl>
                                          <p:spTgt spid="15"/>
                                        </p:tgtEl>
                                      </p:cBhvr>
                                    </p:animEffect>
                                  </p:childTnLst>
                                </p:cTn>
                              </p:par>
                              <p:par>
                                <p:cTn id="56" presetID="10" presetClass="exit" presetSubtype="0" fill="hold" grpId="1" nodeType="withEffect">
                                  <p:stCondLst>
                                    <p:cond delay="0"/>
                                  </p:stCondLst>
                                  <p:childTnLst>
                                    <p:animEffect transition="out" filter="fade">
                                      <p:cBhvr>
                                        <p:cTn id="57" dur="200"/>
                                        <p:tgtEl>
                                          <p:spTgt spid="15"/>
                                        </p:tgtEl>
                                      </p:cBhvr>
                                    </p:animEffect>
                                    <p:set>
                                      <p:cBhvr>
                                        <p:cTn id="58" dur="1" fill="hold">
                                          <p:stCondLst>
                                            <p:cond delay="199"/>
                                          </p:stCondLst>
                                        </p:cTn>
                                        <p:tgtEl>
                                          <p:spTgt spid="15"/>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267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3" fill="hold" display="0">
                  <p:stCondLst>
                    <p:cond delay="indefinite"/>
                  </p:stCondLst>
                  <p:endCondLst>
                    <p:cond evt="onStopAudio" delay="0">
                      <p:tgtEl>
                        <p:sldTgt/>
                      </p:tgtEl>
                    </p:cond>
                  </p:endCondLst>
                </p:cTn>
                <p:tgtEl>
                  <p:spTgt spid="4"/>
                </p:tgtEl>
              </p:cMediaNode>
            </p:audio>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9D41E2-8926-05C5-88D5-E23B572871F1}"/>
              </a:ext>
            </a:extLst>
          </p:cNvPr>
          <p:cNvPicPr>
            <a:picLocks noChangeAspect="1"/>
          </p:cNvPicPr>
          <p:nvPr/>
        </p:nvPicPr>
        <p:blipFill>
          <a:blip r:embed="rId2"/>
          <a:stretch>
            <a:fillRect/>
          </a:stretch>
        </p:blipFill>
        <p:spPr>
          <a:xfrm>
            <a:off x="4267200" y="700933"/>
            <a:ext cx="3554035" cy="5456134"/>
          </a:xfrm>
          <a:prstGeom prst="rect">
            <a:avLst/>
          </a:prstGeom>
          <a:ln>
            <a:noFill/>
          </a:ln>
          <a:effectLst>
            <a:outerShdw blurRad="190500" algn="tl" rotWithShape="0">
              <a:srgbClr val="000000">
                <a:alpha val="70000"/>
              </a:srgbClr>
            </a:outerShdw>
          </a:effectLst>
        </p:spPr>
      </p:pic>
      <p:sp>
        <p:nvSpPr>
          <p:cNvPr id="3" name="Text Box 4">
            <a:extLst>
              <a:ext uri="{FF2B5EF4-FFF2-40B4-BE49-F238E27FC236}">
                <a16:creationId xmlns:a16="http://schemas.microsoft.com/office/drawing/2014/main" id="{4B35A79E-2F63-DF24-CFFF-78C60CDF27C7}"/>
              </a:ext>
            </a:extLst>
          </p:cNvPr>
          <p:cNvSpPr txBox="1">
            <a:spLocks noChangeArrowheads="1"/>
          </p:cNvSpPr>
          <p:nvPr/>
        </p:nvSpPr>
        <p:spPr bwMode="auto">
          <a:xfrm>
            <a:off x="1143000" y="2975908"/>
            <a:ext cx="2099786" cy="1015663"/>
          </a:xfrm>
          <a:prstGeom prst="rect">
            <a:avLst/>
          </a:prstGeom>
          <a:solidFill>
            <a:srgbClr val="0070C0"/>
          </a:solidFill>
          <a:ln w="25400" algn="ctr">
            <a:solidFill>
              <a:schemeClr val="tx1"/>
            </a:solidFill>
            <a:miter lim="800000"/>
            <a:headEnd/>
            <a:tailEnd/>
          </a:ln>
          <a:effectLst/>
        </p:spPr>
        <p:txBody>
          <a:bodyPr wrap="square">
            <a:spAutoFit/>
          </a:bodyPr>
          <a:lstStyle>
            <a:lvl1pPr eaLnBrk="0" hangingPunct="0">
              <a:defRPr>
                <a:solidFill>
                  <a:schemeClr val="tx1"/>
                </a:solidFill>
                <a:latin typeface="Palatino Linotype" pitchFamily="18" charset="0"/>
              </a:defRPr>
            </a:lvl1pPr>
            <a:lvl2pPr marL="742950" indent="-285750" eaLnBrk="0" hangingPunct="0">
              <a:defRPr>
                <a:solidFill>
                  <a:schemeClr val="tx1"/>
                </a:solidFill>
                <a:latin typeface="Palatino Linotype" pitchFamily="18" charset="0"/>
              </a:defRPr>
            </a:lvl2pPr>
            <a:lvl3pPr marL="1143000" indent="-228600" eaLnBrk="0" hangingPunct="0">
              <a:defRPr>
                <a:solidFill>
                  <a:schemeClr val="tx1"/>
                </a:solidFill>
                <a:latin typeface="Palatino Linotype" pitchFamily="18" charset="0"/>
              </a:defRPr>
            </a:lvl3pPr>
            <a:lvl4pPr marL="1600200" indent="-228600" eaLnBrk="0" hangingPunct="0">
              <a:defRPr>
                <a:solidFill>
                  <a:schemeClr val="tx1"/>
                </a:solidFill>
                <a:latin typeface="Palatino Linotype" pitchFamily="18" charset="0"/>
              </a:defRPr>
            </a:lvl4pPr>
            <a:lvl5pPr marL="2057400" indent="-228600" eaLnBrk="0" hangingPunct="0">
              <a:defRPr>
                <a:solidFill>
                  <a:schemeClr val="tx1"/>
                </a:solidFill>
                <a:latin typeface="Palatino Linotype" pitchFamily="18" charset="0"/>
              </a:defRPr>
            </a:lvl5pPr>
            <a:lvl6pPr marL="2514600" indent="-228600" algn="ctr" eaLnBrk="0" fontAlgn="base" hangingPunct="0">
              <a:spcBef>
                <a:spcPct val="0"/>
              </a:spcBef>
              <a:spcAft>
                <a:spcPct val="0"/>
              </a:spcAft>
              <a:defRPr>
                <a:solidFill>
                  <a:schemeClr val="tx1"/>
                </a:solidFill>
                <a:latin typeface="Palatino Linotype" pitchFamily="18" charset="0"/>
              </a:defRPr>
            </a:lvl6pPr>
            <a:lvl7pPr marL="2971800" indent="-228600" algn="ctr" eaLnBrk="0" fontAlgn="base" hangingPunct="0">
              <a:spcBef>
                <a:spcPct val="0"/>
              </a:spcBef>
              <a:spcAft>
                <a:spcPct val="0"/>
              </a:spcAft>
              <a:defRPr>
                <a:solidFill>
                  <a:schemeClr val="tx1"/>
                </a:solidFill>
                <a:latin typeface="Palatino Linotype" pitchFamily="18" charset="0"/>
              </a:defRPr>
            </a:lvl7pPr>
            <a:lvl8pPr marL="3429000" indent="-228600" algn="ctr" eaLnBrk="0" fontAlgn="base" hangingPunct="0">
              <a:spcBef>
                <a:spcPct val="0"/>
              </a:spcBef>
              <a:spcAft>
                <a:spcPct val="0"/>
              </a:spcAft>
              <a:defRPr>
                <a:solidFill>
                  <a:schemeClr val="tx1"/>
                </a:solidFill>
                <a:latin typeface="Palatino Linotype" pitchFamily="18" charset="0"/>
              </a:defRPr>
            </a:lvl8pPr>
            <a:lvl9pPr marL="3886200" indent="-228600" algn="ctr" eaLnBrk="0" fontAlgn="base" hangingPunct="0">
              <a:spcBef>
                <a:spcPct val="0"/>
              </a:spcBef>
              <a:spcAft>
                <a:spcPct val="0"/>
              </a:spcAft>
              <a:defRPr>
                <a:solidFill>
                  <a:schemeClr val="tx1"/>
                </a:solidFill>
                <a:latin typeface="Palatino Linotype" pitchFamily="18" charset="0"/>
              </a:defRPr>
            </a:lvl9pPr>
          </a:lstStyle>
          <a:p>
            <a:pPr algn="ctr" eaLnBrk="1" hangingPunct="1">
              <a:spcBef>
                <a:spcPct val="50000"/>
              </a:spcBef>
              <a:defRPr/>
            </a:pPr>
            <a:r>
              <a:rPr lang="en-US" sz="2400" dirty="0">
                <a:latin typeface="Arial Rounded MT Bold" panose="020F0704030504030204" pitchFamily="34" charset="0"/>
              </a:rPr>
              <a:t>Output from</a:t>
            </a:r>
          </a:p>
          <a:p>
            <a:pPr algn="ctr" eaLnBrk="1" hangingPunct="1">
              <a:spcBef>
                <a:spcPct val="50000"/>
              </a:spcBef>
              <a:defRPr/>
            </a:pPr>
            <a:r>
              <a:rPr lang="en-US" sz="2400" dirty="0">
                <a:latin typeface="Arial Rounded MT Bold" panose="020F0704030504030204" pitchFamily="34" charset="0"/>
              </a:rPr>
              <a:t>1</a:t>
            </a:r>
            <a:r>
              <a:rPr lang="en-US" sz="2400" baseline="30000" dirty="0">
                <a:latin typeface="Arial Rounded MT Bold" panose="020F0704030504030204" pitchFamily="34" charset="0"/>
              </a:rPr>
              <a:t>st</a:t>
            </a:r>
            <a:r>
              <a:rPr lang="en-US" sz="2400" dirty="0">
                <a:latin typeface="Arial Rounded MT Bold" panose="020F0704030504030204" pitchFamily="34" charset="0"/>
              </a:rPr>
              <a:t> WLC</a:t>
            </a:r>
            <a:endParaRPr lang="en-US" dirty="0">
              <a:latin typeface="Arial Rounded MT Bold" panose="020F0704030504030204" pitchFamily="34" charset="0"/>
            </a:endParaRPr>
          </a:p>
        </p:txBody>
      </p:sp>
    </p:spTree>
    <p:extLst>
      <p:ext uri="{BB962C8B-B14F-4D97-AF65-F5344CB8AC3E}">
        <p14:creationId xmlns:p14="http://schemas.microsoft.com/office/powerpoint/2010/main" val="2228942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9D41E2-8926-05C5-88D5-E23B572871F1}"/>
              </a:ext>
            </a:extLst>
          </p:cNvPr>
          <p:cNvPicPr>
            <a:picLocks noChangeAspect="1"/>
          </p:cNvPicPr>
          <p:nvPr/>
        </p:nvPicPr>
        <p:blipFill>
          <a:blip r:embed="rId2"/>
          <a:stretch>
            <a:fillRect/>
          </a:stretch>
        </p:blipFill>
        <p:spPr>
          <a:xfrm>
            <a:off x="4419600" y="611533"/>
            <a:ext cx="3670502" cy="5634933"/>
          </a:xfrm>
          <a:prstGeom prst="rect">
            <a:avLst/>
          </a:prstGeom>
          <a:ln>
            <a:noFill/>
          </a:ln>
          <a:effectLst>
            <a:outerShdw blurRad="190500" algn="tl" rotWithShape="0">
              <a:srgbClr val="000000">
                <a:alpha val="70000"/>
              </a:srgbClr>
            </a:outerShdw>
          </a:effectLst>
        </p:spPr>
      </p:pic>
      <p:sp>
        <p:nvSpPr>
          <p:cNvPr id="3" name="Text Box 4">
            <a:extLst>
              <a:ext uri="{FF2B5EF4-FFF2-40B4-BE49-F238E27FC236}">
                <a16:creationId xmlns:a16="http://schemas.microsoft.com/office/drawing/2014/main" id="{4B35A79E-2F63-DF24-CFFF-78C60CDF27C7}"/>
              </a:ext>
            </a:extLst>
          </p:cNvPr>
          <p:cNvSpPr txBox="1">
            <a:spLocks noChangeArrowheads="1"/>
          </p:cNvSpPr>
          <p:nvPr/>
        </p:nvSpPr>
        <p:spPr bwMode="auto">
          <a:xfrm>
            <a:off x="1219200" y="2971800"/>
            <a:ext cx="2099786" cy="1015663"/>
          </a:xfrm>
          <a:prstGeom prst="rect">
            <a:avLst/>
          </a:prstGeom>
          <a:solidFill>
            <a:srgbClr val="0070C0"/>
          </a:solidFill>
          <a:ln w="25400" algn="ctr">
            <a:solidFill>
              <a:schemeClr val="tx1"/>
            </a:solidFill>
            <a:miter lim="800000"/>
            <a:headEnd/>
            <a:tailEnd/>
          </a:ln>
          <a:effectLst/>
        </p:spPr>
        <p:txBody>
          <a:bodyPr wrap="square">
            <a:spAutoFit/>
          </a:bodyPr>
          <a:lstStyle>
            <a:lvl1pPr eaLnBrk="0" hangingPunct="0">
              <a:defRPr>
                <a:solidFill>
                  <a:schemeClr val="tx1"/>
                </a:solidFill>
                <a:latin typeface="Palatino Linotype" pitchFamily="18" charset="0"/>
              </a:defRPr>
            </a:lvl1pPr>
            <a:lvl2pPr marL="742950" indent="-285750" eaLnBrk="0" hangingPunct="0">
              <a:defRPr>
                <a:solidFill>
                  <a:schemeClr val="tx1"/>
                </a:solidFill>
                <a:latin typeface="Palatino Linotype" pitchFamily="18" charset="0"/>
              </a:defRPr>
            </a:lvl2pPr>
            <a:lvl3pPr marL="1143000" indent="-228600" eaLnBrk="0" hangingPunct="0">
              <a:defRPr>
                <a:solidFill>
                  <a:schemeClr val="tx1"/>
                </a:solidFill>
                <a:latin typeface="Palatino Linotype" pitchFamily="18" charset="0"/>
              </a:defRPr>
            </a:lvl3pPr>
            <a:lvl4pPr marL="1600200" indent="-228600" eaLnBrk="0" hangingPunct="0">
              <a:defRPr>
                <a:solidFill>
                  <a:schemeClr val="tx1"/>
                </a:solidFill>
                <a:latin typeface="Palatino Linotype" pitchFamily="18" charset="0"/>
              </a:defRPr>
            </a:lvl4pPr>
            <a:lvl5pPr marL="2057400" indent="-228600" eaLnBrk="0" hangingPunct="0">
              <a:defRPr>
                <a:solidFill>
                  <a:schemeClr val="tx1"/>
                </a:solidFill>
                <a:latin typeface="Palatino Linotype" pitchFamily="18" charset="0"/>
              </a:defRPr>
            </a:lvl5pPr>
            <a:lvl6pPr marL="2514600" indent="-228600" algn="ctr" eaLnBrk="0" fontAlgn="base" hangingPunct="0">
              <a:spcBef>
                <a:spcPct val="0"/>
              </a:spcBef>
              <a:spcAft>
                <a:spcPct val="0"/>
              </a:spcAft>
              <a:defRPr>
                <a:solidFill>
                  <a:schemeClr val="tx1"/>
                </a:solidFill>
                <a:latin typeface="Palatino Linotype" pitchFamily="18" charset="0"/>
              </a:defRPr>
            </a:lvl6pPr>
            <a:lvl7pPr marL="2971800" indent="-228600" algn="ctr" eaLnBrk="0" fontAlgn="base" hangingPunct="0">
              <a:spcBef>
                <a:spcPct val="0"/>
              </a:spcBef>
              <a:spcAft>
                <a:spcPct val="0"/>
              </a:spcAft>
              <a:defRPr>
                <a:solidFill>
                  <a:schemeClr val="tx1"/>
                </a:solidFill>
                <a:latin typeface="Palatino Linotype" pitchFamily="18" charset="0"/>
              </a:defRPr>
            </a:lvl7pPr>
            <a:lvl8pPr marL="3429000" indent="-228600" algn="ctr" eaLnBrk="0" fontAlgn="base" hangingPunct="0">
              <a:spcBef>
                <a:spcPct val="0"/>
              </a:spcBef>
              <a:spcAft>
                <a:spcPct val="0"/>
              </a:spcAft>
              <a:defRPr>
                <a:solidFill>
                  <a:schemeClr val="tx1"/>
                </a:solidFill>
                <a:latin typeface="Palatino Linotype" pitchFamily="18" charset="0"/>
              </a:defRPr>
            </a:lvl8pPr>
            <a:lvl9pPr marL="3886200" indent="-228600" algn="ctr" eaLnBrk="0" fontAlgn="base" hangingPunct="0">
              <a:spcBef>
                <a:spcPct val="0"/>
              </a:spcBef>
              <a:spcAft>
                <a:spcPct val="0"/>
              </a:spcAft>
              <a:defRPr>
                <a:solidFill>
                  <a:schemeClr val="tx1"/>
                </a:solidFill>
                <a:latin typeface="Palatino Linotype" pitchFamily="18" charset="0"/>
              </a:defRPr>
            </a:lvl9pPr>
          </a:lstStyle>
          <a:p>
            <a:pPr algn="ctr" eaLnBrk="1" hangingPunct="1">
              <a:spcBef>
                <a:spcPct val="50000"/>
              </a:spcBef>
              <a:defRPr/>
            </a:pPr>
            <a:r>
              <a:rPr lang="en-US" sz="2400" dirty="0">
                <a:latin typeface="Arial Rounded MT Bold" panose="020F0704030504030204" pitchFamily="34" charset="0"/>
              </a:rPr>
              <a:t>Output from</a:t>
            </a:r>
          </a:p>
          <a:p>
            <a:pPr algn="ctr" eaLnBrk="1" hangingPunct="1">
              <a:spcBef>
                <a:spcPct val="50000"/>
              </a:spcBef>
              <a:defRPr/>
            </a:pPr>
            <a:r>
              <a:rPr lang="en-US" sz="2400" dirty="0">
                <a:latin typeface="Arial Rounded MT Bold" panose="020F0704030504030204" pitchFamily="34" charset="0"/>
              </a:rPr>
              <a:t>1</a:t>
            </a:r>
            <a:r>
              <a:rPr lang="en-US" sz="2400" baseline="30000" dirty="0">
                <a:latin typeface="Arial Rounded MT Bold" panose="020F0704030504030204" pitchFamily="34" charset="0"/>
              </a:rPr>
              <a:t>st</a:t>
            </a:r>
            <a:r>
              <a:rPr lang="en-US" sz="2400" dirty="0">
                <a:latin typeface="Arial Rounded MT Bold" panose="020F0704030504030204" pitchFamily="34" charset="0"/>
              </a:rPr>
              <a:t> WLC</a:t>
            </a:r>
            <a:endParaRPr lang="en-US" dirty="0">
              <a:latin typeface="Arial Rounded MT Bold" panose="020F0704030504030204" pitchFamily="34" charset="0"/>
            </a:endParaRPr>
          </a:p>
        </p:txBody>
      </p:sp>
    </p:spTree>
    <p:extLst>
      <p:ext uri="{BB962C8B-B14F-4D97-AF65-F5344CB8AC3E}">
        <p14:creationId xmlns:p14="http://schemas.microsoft.com/office/powerpoint/2010/main" val="4066199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9FD00-8366-F944-B9E6-786D1119F3D4}"/>
              </a:ext>
            </a:extLst>
          </p:cNvPr>
          <p:cNvPicPr>
            <a:picLocks noChangeAspect="1"/>
          </p:cNvPicPr>
          <p:nvPr/>
        </p:nvPicPr>
        <p:blipFill>
          <a:blip r:embed="rId2"/>
          <a:stretch>
            <a:fillRect/>
          </a:stretch>
        </p:blipFill>
        <p:spPr>
          <a:xfrm>
            <a:off x="2850900" y="857250"/>
            <a:ext cx="3442204" cy="5143500"/>
          </a:xfrm>
          <a:prstGeom prst="rect">
            <a:avLst/>
          </a:prstGeom>
        </p:spPr>
      </p:pic>
      <p:pic>
        <p:nvPicPr>
          <p:cNvPr id="6" name="Picture 5">
            <a:extLst>
              <a:ext uri="{FF2B5EF4-FFF2-40B4-BE49-F238E27FC236}">
                <a16:creationId xmlns:a16="http://schemas.microsoft.com/office/drawing/2014/main" id="{AB211949-95F1-B95F-33CD-7AB69A2DA6BA}"/>
              </a:ext>
            </a:extLst>
          </p:cNvPr>
          <p:cNvPicPr>
            <a:picLocks noChangeAspect="1"/>
          </p:cNvPicPr>
          <p:nvPr/>
        </p:nvPicPr>
        <p:blipFill>
          <a:blip r:embed="rId2"/>
          <a:stretch>
            <a:fillRect/>
          </a:stretch>
        </p:blipFill>
        <p:spPr>
          <a:xfrm>
            <a:off x="2608669" y="495300"/>
            <a:ext cx="3926662" cy="58674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48174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9FD00-8366-F944-B9E6-786D1119F3D4}"/>
              </a:ext>
            </a:extLst>
          </p:cNvPr>
          <p:cNvPicPr>
            <a:picLocks noChangeAspect="1"/>
          </p:cNvPicPr>
          <p:nvPr/>
        </p:nvPicPr>
        <p:blipFill>
          <a:blip r:embed="rId2"/>
          <a:stretch>
            <a:fillRect/>
          </a:stretch>
        </p:blipFill>
        <p:spPr>
          <a:xfrm>
            <a:off x="2667000" y="297807"/>
            <a:ext cx="4191001" cy="6262386"/>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AB211949-95F1-B95F-33CD-7AB69A2DA6BA}"/>
              </a:ext>
            </a:extLst>
          </p:cNvPr>
          <p:cNvPicPr>
            <a:picLocks noChangeAspect="1"/>
          </p:cNvPicPr>
          <p:nvPr/>
        </p:nvPicPr>
        <p:blipFill rotWithShape="1">
          <a:blip r:embed="rId2"/>
          <a:srcRect l="4675" t="48666" r="4425" b="40668"/>
          <a:stretch/>
        </p:blipFill>
        <p:spPr>
          <a:xfrm>
            <a:off x="3124200" y="3657600"/>
            <a:ext cx="3128963" cy="548640"/>
          </a:xfrm>
          <a:prstGeom prst="rect">
            <a:avLst/>
          </a:prstGeom>
          <a:ln w="38100">
            <a:solidFill>
              <a:srgbClr val="FF0000"/>
            </a:solidFill>
          </a:ln>
        </p:spPr>
      </p:pic>
    </p:spTree>
    <p:extLst>
      <p:ext uri="{BB962C8B-B14F-4D97-AF65-F5344CB8AC3E}">
        <p14:creationId xmlns:p14="http://schemas.microsoft.com/office/powerpoint/2010/main" val="3004550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CB1550-7A54-6AC0-BC72-97B66EF910AC}"/>
              </a:ext>
            </a:extLst>
          </p:cNvPr>
          <p:cNvSpPr/>
          <p:nvPr/>
        </p:nvSpPr>
        <p:spPr>
          <a:xfrm>
            <a:off x="1143000" y="857250"/>
            <a:ext cx="6858000"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a:extLst>
              <a:ext uri="{FF2B5EF4-FFF2-40B4-BE49-F238E27FC236}">
                <a16:creationId xmlns:a16="http://schemas.microsoft.com/office/drawing/2014/main" id="{EEEF18A7-7B8A-FC12-3C06-29ED38E1AA36}"/>
              </a:ext>
            </a:extLst>
          </p:cNvPr>
          <p:cNvPicPr>
            <a:picLocks noChangeAspect="1"/>
          </p:cNvPicPr>
          <p:nvPr/>
        </p:nvPicPr>
        <p:blipFill>
          <a:blip r:embed="rId2"/>
          <a:stretch>
            <a:fillRect/>
          </a:stretch>
        </p:blipFill>
        <p:spPr>
          <a:xfrm>
            <a:off x="714325" y="552450"/>
            <a:ext cx="7715350" cy="57531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90487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609600"/>
            <a:ext cx="8229600" cy="914400"/>
          </a:xfrm>
        </p:spPr>
        <p:txBody>
          <a:bodyPr>
            <a:normAutofit/>
          </a:bodyPr>
          <a:lstStyle/>
          <a:p>
            <a:pPr algn="ctr" eaLnBrk="1" hangingPunct="1"/>
            <a:r>
              <a:rPr lang="en-US" sz="4000" dirty="0">
                <a:solidFill>
                  <a:schemeClr val="tx1"/>
                </a:solidFill>
                <a:latin typeface="Arial Rounded MT Bold" panose="020F0704030504030204" pitchFamily="34" charset="0"/>
              </a:rPr>
              <a:t>The Foundation for a “We Book”</a:t>
            </a:r>
          </a:p>
        </p:txBody>
      </p:sp>
      <p:sp>
        <p:nvSpPr>
          <p:cNvPr id="39939" name="Rectangle 3"/>
          <p:cNvSpPr>
            <a:spLocks noGrp="1" noChangeArrowheads="1"/>
          </p:cNvSpPr>
          <p:nvPr>
            <p:ph sz="quarter" idx="1"/>
          </p:nvPr>
        </p:nvSpPr>
        <p:spPr>
          <a:xfrm>
            <a:off x="457200" y="2514600"/>
            <a:ext cx="8229600" cy="1447800"/>
          </a:xfrm>
        </p:spPr>
        <p:txBody>
          <a:bodyPr>
            <a:normAutofit lnSpcReduction="10000"/>
          </a:bodyPr>
          <a:lstStyle/>
          <a:p>
            <a:pPr algn="ctr">
              <a:lnSpc>
                <a:spcPct val="150000"/>
              </a:lnSpc>
            </a:pPr>
            <a:r>
              <a:rPr lang="en-US" sz="3200" dirty="0">
                <a:latin typeface="Arial Rounded MT Bold" panose="020F0704030504030204" pitchFamily="34" charset="0"/>
              </a:rPr>
              <a:t>In this clip, we’ll hear Joseph P. talk about going to Wichita.</a:t>
            </a:r>
          </a:p>
        </p:txBody>
      </p:sp>
    </p:spTree>
    <p:extLst>
      <p:ext uri="{BB962C8B-B14F-4D97-AF65-F5344CB8AC3E}">
        <p14:creationId xmlns:p14="http://schemas.microsoft.com/office/powerpoint/2010/main" val="2428322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F:\Narcotics Anonymous\History\Images\Bo S. photo album\Joseph Proctor.jp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8114" r="1348" b="18866"/>
          <a:stretch>
            <a:fillRect/>
          </a:stretch>
        </p:blipFill>
        <p:spPr bwMode="auto">
          <a:xfrm>
            <a:off x="1077320" y="971551"/>
            <a:ext cx="6895105"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7"/>
          <p:cNvSpPr txBox="1">
            <a:spLocks noChangeArrowheads="1"/>
          </p:cNvSpPr>
          <p:nvPr/>
        </p:nvSpPr>
        <p:spPr bwMode="auto">
          <a:xfrm>
            <a:off x="1171575" y="971551"/>
            <a:ext cx="2343150" cy="1027204"/>
          </a:xfrm>
          <a:prstGeom prst="rect">
            <a:avLst/>
          </a:prstGeom>
          <a:noFill/>
          <a:ln>
            <a:noFill/>
          </a:ln>
        </p:spPr>
        <p:txBody>
          <a:bodyPr wrap="square">
            <a:spAutoFit/>
          </a:bodyPr>
          <a:lstStyle>
            <a:lvl1pPr eaLnBrk="0" hangingPunct="0">
              <a:defRPr>
                <a:solidFill>
                  <a:schemeClr val="tx1"/>
                </a:solidFill>
                <a:latin typeface="Palatino Linotype" pitchFamily="18" charset="0"/>
              </a:defRPr>
            </a:lvl1pPr>
            <a:lvl2pPr marL="742950" indent="-285750" eaLnBrk="0" hangingPunct="0">
              <a:defRPr>
                <a:solidFill>
                  <a:schemeClr val="tx1"/>
                </a:solidFill>
                <a:latin typeface="Palatino Linotype" pitchFamily="18" charset="0"/>
              </a:defRPr>
            </a:lvl2pPr>
            <a:lvl3pPr marL="1143000" indent="-228600" eaLnBrk="0" hangingPunct="0">
              <a:defRPr>
                <a:solidFill>
                  <a:schemeClr val="tx1"/>
                </a:solidFill>
                <a:latin typeface="Palatino Linotype" pitchFamily="18" charset="0"/>
              </a:defRPr>
            </a:lvl3pPr>
            <a:lvl4pPr marL="1600200" indent="-228600" eaLnBrk="0" hangingPunct="0">
              <a:defRPr>
                <a:solidFill>
                  <a:schemeClr val="tx1"/>
                </a:solidFill>
                <a:latin typeface="Palatino Linotype" pitchFamily="18" charset="0"/>
              </a:defRPr>
            </a:lvl4pPr>
            <a:lvl5pPr marL="2057400" indent="-228600" eaLnBrk="0" hangingPunct="0">
              <a:defRPr>
                <a:solidFill>
                  <a:schemeClr val="tx1"/>
                </a:solidFill>
                <a:latin typeface="Palatino Linotype" pitchFamily="18" charset="0"/>
              </a:defRPr>
            </a:lvl5pPr>
            <a:lvl6pPr marL="2514600" indent="-228600" algn="ctr" eaLnBrk="0" fontAlgn="base" hangingPunct="0">
              <a:spcBef>
                <a:spcPct val="0"/>
              </a:spcBef>
              <a:spcAft>
                <a:spcPct val="0"/>
              </a:spcAft>
              <a:defRPr>
                <a:solidFill>
                  <a:schemeClr val="tx1"/>
                </a:solidFill>
                <a:latin typeface="Palatino Linotype" pitchFamily="18" charset="0"/>
              </a:defRPr>
            </a:lvl6pPr>
            <a:lvl7pPr marL="2971800" indent="-228600" algn="ctr" eaLnBrk="0" fontAlgn="base" hangingPunct="0">
              <a:spcBef>
                <a:spcPct val="0"/>
              </a:spcBef>
              <a:spcAft>
                <a:spcPct val="0"/>
              </a:spcAft>
              <a:defRPr>
                <a:solidFill>
                  <a:schemeClr val="tx1"/>
                </a:solidFill>
                <a:latin typeface="Palatino Linotype" pitchFamily="18" charset="0"/>
              </a:defRPr>
            </a:lvl7pPr>
            <a:lvl8pPr marL="3429000" indent="-228600" algn="ctr" eaLnBrk="0" fontAlgn="base" hangingPunct="0">
              <a:spcBef>
                <a:spcPct val="0"/>
              </a:spcBef>
              <a:spcAft>
                <a:spcPct val="0"/>
              </a:spcAft>
              <a:defRPr>
                <a:solidFill>
                  <a:schemeClr val="tx1"/>
                </a:solidFill>
                <a:latin typeface="Palatino Linotype" pitchFamily="18" charset="0"/>
              </a:defRPr>
            </a:lvl8pPr>
            <a:lvl9pPr marL="3886200" indent="-228600" algn="ctr" eaLnBrk="0" fontAlgn="base" hangingPunct="0">
              <a:spcBef>
                <a:spcPct val="0"/>
              </a:spcBef>
              <a:spcAft>
                <a:spcPct val="0"/>
              </a:spcAft>
              <a:defRPr>
                <a:solidFill>
                  <a:schemeClr val="tx1"/>
                </a:solidFill>
                <a:latin typeface="Palatino Linotype" pitchFamily="18" charset="0"/>
              </a:defRPr>
            </a:lvl9pPr>
          </a:lstStyle>
          <a:p>
            <a:pPr eaLnBrk="1" hangingPunct="1">
              <a:spcBef>
                <a:spcPct val="50000"/>
              </a:spcBef>
              <a:defRPr/>
            </a:pPr>
            <a:r>
              <a:rPr lang="en-US" sz="1350" b="1" dirty="0">
                <a:solidFill>
                  <a:schemeClr val="bg1"/>
                </a:solidFill>
              </a:rPr>
              <a:t>Joseph P.</a:t>
            </a:r>
          </a:p>
          <a:p>
            <a:pPr eaLnBrk="1" hangingPunct="1">
              <a:spcBef>
                <a:spcPct val="50000"/>
              </a:spcBef>
              <a:defRPr/>
            </a:pPr>
            <a:r>
              <a:rPr lang="en-US" sz="1350" b="1" dirty="0">
                <a:solidFill>
                  <a:schemeClr val="bg1"/>
                </a:solidFill>
              </a:rPr>
              <a:t>Passed away May 5, 2011 just shy of his 32</a:t>
            </a:r>
            <a:r>
              <a:rPr lang="en-US" sz="1350" b="1" baseline="30000" dirty="0">
                <a:solidFill>
                  <a:schemeClr val="bg1"/>
                </a:solidFill>
              </a:rPr>
              <a:t>nd</a:t>
            </a:r>
            <a:r>
              <a:rPr lang="en-US" sz="1350" b="1" dirty="0">
                <a:solidFill>
                  <a:schemeClr val="bg1"/>
                </a:solidFill>
              </a:rPr>
              <a:t> anniversary</a:t>
            </a:r>
          </a:p>
        </p:txBody>
      </p:sp>
      <p:pic>
        <p:nvPicPr>
          <p:cNvPr id="5" name="1990 Madison, AL - Joseph P. - we book clip.wav">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14:bmkLst>
                    <p14:bmk name="1990 Madison, AL - Joseph P. - we book clip00:00:00.0" time="0"/>
                    <p14:bmk name="1990 Madison, AL - Joseph P. - we book clip00:00:06.8" time="6896"/>
                    <p14:bmk name="1990 Madison, AL - Joseph P. - we book clip00:00:07.1" time="7195"/>
                    <p14:bmk name="1990 Madison, AL - Joseph P. - we book clip00:00:14.2" time="14285"/>
                    <p14:bmk name="1990 Madison, AL - Joseph P. - we book clip00:00:14.5" time="14578"/>
                    <p14:bmk name="1990 Madison, AL - Joseph P. - we book clip00:00:19.4" time="19408"/>
                    <p14:bmk name="1990 Madison, AL - Joseph P. - we book clip00:00:19.5" time="19557"/>
                    <p14:bmk name="1990 Madison, AL - Joseph P. - we book clip00:00:23.7" time="23712"/>
                    <p14:bmk name="1990 Madison, AL - Joseph P. - we book clip00:00:30.3" time="30348"/>
                    <p14:bmk name="1990 Madison, AL - Joseph P. - we book clip00:00:30.6" time="30607"/>
                    <p14:bmk name="1990 Madison, AL - Joseph P. - we book clip00:00:33.8" time="33817"/>
                    <p14:bmk name="1990 Madison, AL - Joseph P. - we book clip00:00:34.0" time="34023"/>
                    <p14:bmk name="1990 Madison, AL - Joseph P. - we book clip00:00:42.3" time="42303"/>
                    <p14:bmk name="1990 Madison, AL - Joseph P. - we book clip00:00:42.7" time="42724"/>
                    <p14:bmk name="1990 Madison, AL - Joseph P. - we book clip00:00:47.0" time="47000"/>
                  </p14:bmkLst>
                </p14:media>
              </p:ext>
            </p:extLst>
          </p:nvPr>
        </p:nvPicPr>
        <p:blipFill>
          <a:blip r:embed="rId15"/>
          <a:stretch>
            <a:fillRect/>
          </a:stretch>
        </p:blipFill>
        <p:spPr>
          <a:xfrm>
            <a:off x="2343150" y="1998755"/>
            <a:ext cx="457200" cy="457200"/>
          </a:xfrm>
          <a:prstGeom prst="rect">
            <a:avLst/>
          </a:prstGeom>
        </p:spPr>
      </p:pic>
      <p:sp>
        <p:nvSpPr>
          <p:cNvPr id="7" name="1990 Madison, AL - Joseph P. - we book clipAndIwas00:00:00.0-00:00:06.8"/>
          <p:cNvSpPr txBox="1"/>
          <p:nvPr>
            <p:custDataLst>
              <p:tags r:id="rId4"/>
            </p:custDataLst>
          </p:nvPr>
        </p:nvSpPr>
        <p:spPr>
          <a:xfrm>
            <a:off x="1077320" y="4946904"/>
            <a:ext cx="6858000" cy="10287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a:rPr>
              <a:t>And I was told about the first World Literature Conference that was coming up a few months later up in Kansas.</a:t>
            </a:r>
          </a:p>
        </p:txBody>
      </p:sp>
      <p:sp>
        <p:nvSpPr>
          <p:cNvPr id="8" name="1990 Madison, AL - Joseph P. - we book clipAndsoI00:00:07.1-00:00:14.2"/>
          <p:cNvSpPr txBox="1"/>
          <p:nvPr>
            <p:custDataLst>
              <p:tags r:id="rId5"/>
            </p:custDataLst>
          </p:nvPr>
        </p:nvSpPr>
        <p:spPr>
          <a:xfrm>
            <a:off x="1143000" y="4972050"/>
            <a:ext cx="6858000" cy="1028700"/>
          </a:xfrm>
          <a:prstGeom prst="rect">
            <a:avLst/>
          </a:prstGeom>
          <a:solidFill>
            <a:srgbClr val="000000">
              <a:alpha val="70000"/>
            </a:srgbClr>
          </a:solidFill>
        </p:spPr>
        <p:txBody>
          <a:bodyPr vert="horz" tIns="0" bIns="0" rtlCol="0">
            <a:noAutofit/>
          </a:bodyPr>
          <a:lstStyle/>
          <a:p>
            <a:pPr algn="l"/>
            <a:r>
              <a:rPr lang="en-US" sz="2250">
                <a:solidFill>
                  <a:srgbClr val="FFFFFF"/>
                </a:solidFill>
                <a:latin typeface="Calibri"/>
              </a:rPr>
              <a:t>And so I arranged for Bo to come through Memphis and pick me up and go up there.  I didn’t know what it was going to be about.</a:t>
            </a:r>
          </a:p>
        </p:txBody>
      </p:sp>
      <p:sp>
        <p:nvSpPr>
          <p:cNvPr id="9" name="1990 Madison, AL - Joseph P. - we book clipAndonthe00:00:14.5-00:00:19.4"/>
          <p:cNvSpPr txBox="1"/>
          <p:nvPr>
            <p:custDataLst>
              <p:tags r:id="rId6"/>
            </p:custDataLst>
          </p:nvPr>
        </p:nvSpPr>
        <p:spPr>
          <a:xfrm>
            <a:off x="1143000" y="5314950"/>
            <a:ext cx="6858000" cy="685800"/>
          </a:xfrm>
          <a:prstGeom prst="rect">
            <a:avLst/>
          </a:prstGeom>
          <a:solidFill>
            <a:srgbClr val="000000">
              <a:alpha val="70000"/>
            </a:srgbClr>
          </a:solidFill>
        </p:spPr>
        <p:txBody>
          <a:bodyPr vert="horz" tIns="0" bIns="0" rtlCol="0">
            <a:noAutofit/>
          </a:bodyPr>
          <a:lstStyle/>
          <a:p>
            <a:pPr algn="l"/>
            <a:r>
              <a:rPr lang="en-US" sz="2250">
                <a:solidFill>
                  <a:srgbClr val="FFFFFF"/>
                </a:solidFill>
                <a:latin typeface="Calibri"/>
              </a:rPr>
              <a:t>And on the way talked about a lot of things.  And we talked about we were going to write this “wee book.”</a:t>
            </a:r>
          </a:p>
        </p:txBody>
      </p:sp>
      <p:sp>
        <p:nvSpPr>
          <p:cNvPr id="10" name="1990 Madison, AL - Joseph P. - we book clipAndtheykept00:00:19.5-00:00:23.7"/>
          <p:cNvSpPr txBox="1"/>
          <p:nvPr>
            <p:custDataLst>
              <p:tags r:id="rId7"/>
            </p:custDataLst>
          </p:nvPr>
        </p:nvSpPr>
        <p:spPr>
          <a:xfrm>
            <a:off x="1143000" y="5314950"/>
            <a:ext cx="6858000" cy="685800"/>
          </a:xfrm>
          <a:prstGeom prst="rect">
            <a:avLst/>
          </a:prstGeom>
          <a:solidFill>
            <a:srgbClr val="000000">
              <a:alpha val="70000"/>
            </a:srgbClr>
          </a:solidFill>
        </p:spPr>
        <p:txBody>
          <a:bodyPr vert="horz" tIns="0" bIns="0" rtlCol="0">
            <a:noAutofit/>
          </a:bodyPr>
          <a:lstStyle/>
          <a:p>
            <a:pPr algn="l"/>
            <a:r>
              <a:rPr lang="en-US" sz="2250">
                <a:solidFill>
                  <a:srgbClr val="FFFFFF"/>
                </a:solidFill>
                <a:latin typeface="Calibri"/>
              </a:rPr>
              <a:t>And they kept talking about for days this “wee book” we were going to write.</a:t>
            </a:r>
          </a:p>
        </p:txBody>
      </p:sp>
      <p:sp>
        <p:nvSpPr>
          <p:cNvPr id="11" name="1990 Madison, AL - Joseph P. - we book clipAndallthis00:00:23.7-00:00:30.3"/>
          <p:cNvSpPr txBox="1"/>
          <p:nvPr>
            <p:custDataLst>
              <p:tags r:id="rId8"/>
            </p:custDataLst>
          </p:nvPr>
        </p:nvSpPr>
        <p:spPr>
          <a:xfrm>
            <a:off x="1143000" y="5314950"/>
            <a:ext cx="6858000" cy="685800"/>
          </a:xfrm>
          <a:prstGeom prst="rect">
            <a:avLst/>
          </a:prstGeom>
          <a:solidFill>
            <a:srgbClr val="000000">
              <a:alpha val="70000"/>
            </a:srgbClr>
          </a:solidFill>
        </p:spPr>
        <p:txBody>
          <a:bodyPr vert="horz" tIns="0" bIns="0" rtlCol="0">
            <a:noAutofit/>
          </a:bodyPr>
          <a:lstStyle/>
          <a:p>
            <a:pPr algn="l"/>
            <a:r>
              <a:rPr lang="en-US" sz="2250">
                <a:solidFill>
                  <a:srgbClr val="FFFFFF"/>
                </a:solidFill>
                <a:latin typeface="Calibri"/>
              </a:rPr>
              <a:t>And all this information that Greg had and other people had was getting piles and the copy machine was running </a:t>
            </a:r>
          </a:p>
        </p:txBody>
      </p:sp>
      <p:sp>
        <p:nvSpPr>
          <p:cNvPr id="12" name="1990 Madison, AL - Joseph P. - we book clipandIcouldn’t00:00:30.6-00:00:33.8"/>
          <p:cNvSpPr txBox="1"/>
          <p:nvPr>
            <p:custDataLst>
              <p:tags r:id="rId9"/>
            </p:custDataLst>
          </p:nvPr>
        </p:nvSpPr>
        <p:spPr>
          <a:xfrm>
            <a:off x="1143000" y="5314950"/>
            <a:ext cx="6858000" cy="685800"/>
          </a:xfrm>
          <a:prstGeom prst="rect">
            <a:avLst/>
          </a:prstGeom>
          <a:solidFill>
            <a:srgbClr val="000000">
              <a:alpha val="70000"/>
            </a:srgbClr>
          </a:solidFill>
        </p:spPr>
        <p:txBody>
          <a:bodyPr vert="horz" tIns="0" bIns="0" rtlCol="0">
            <a:noAutofit/>
          </a:bodyPr>
          <a:lstStyle/>
          <a:p>
            <a:pPr algn="l"/>
            <a:r>
              <a:rPr lang="en-US" sz="2250">
                <a:solidFill>
                  <a:srgbClr val="FFFFFF"/>
                </a:solidFill>
                <a:latin typeface="Calibri"/>
              </a:rPr>
              <a:t>and I couldn’t figure out how they were going to get all this material in a small book.</a:t>
            </a:r>
          </a:p>
        </p:txBody>
      </p:sp>
      <p:sp>
        <p:nvSpPr>
          <p:cNvPr id="14" name="1990 Madison, AL - Joseph P. - we book clipAnditwent00:00:34.0-00:00:42.3"/>
          <p:cNvSpPr txBox="1"/>
          <p:nvPr>
            <p:custDataLst>
              <p:tags r:id="rId10"/>
            </p:custDataLst>
          </p:nvPr>
        </p:nvSpPr>
        <p:spPr>
          <a:xfrm>
            <a:off x="1143000" y="4972050"/>
            <a:ext cx="6858000" cy="1028700"/>
          </a:xfrm>
          <a:prstGeom prst="rect">
            <a:avLst/>
          </a:prstGeom>
          <a:solidFill>
            <a:srgbClr val="000000">
              <a:alpha val="70000"/>
            </a:srgbClr>
          </a:solidFill>
        </p:spPr>
        <p:txBody>
          <a:bodyPr vert="horz" tIns="0" bIns="0" rtlCol="0">
            <a:noAutofit/>
          </a:bodyPr>
          <a:lstStyle/>
          <a:p>
            <a:pPr algn="l"/>
            <a:r>
              <a:rPr lang="en-US" sz="2250">
                <a:solidFill>
                  <a:srgbClr val="FFFFFF"/>
                </a:solidFill>
                <a:latin typeface="Calibri"/>
              </a:rPr>
              <a:t>And it went on and on and on and what I finally figured out after that convention was the “wee book” is “WE together” and not small.  </a:t>
            </a:r>
          </a:p>
        </p:txBody>
      </p:sp>
      <p:sp>
        <p:nvSpPr>
          <p:cNvPr id="15" name="1990 Madison, AL - Joseph P. - we book clipButI’dnever00:00:42.7-00:00:47.0"/>
          <p:cNvSpPr txBox="1"/>
          <p:nvPr>
            <p:custDataLst>
              <p:tags r:id="rId11"/>
            </p:custDataLst>
          </p:nvPr>
        </p:nvSpPr>
        <p:spPr>
          <a:xfrm>
            <a:off x="1143000" y="5657850"/>
            <a:ext cx="6858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a:rPr>
              <a:t>But I’d never asked.  So, that’s where I was.</a:t>
            </a:r>
          </a:p>
        </p:txBody>
      </p:sp>
    </p:spTree>
    <p:extLst>
      <p:ext uri="{BB962C8B-B14F-4D97-AF65-F5344CB8AC3E}">
        <p14:creationId xmlns:p14="http://schemas.microsoft.com/office/powerpoint/2010/main" val="2304163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MediaBookmark" delay="0">
                        <p:tgtEl>
                          <p14:bmkTgt spid="5" bmkName="1990 Madison, AL - Joseph P. - we book clip00:00:00.0"/>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
                                            <p:tgtEl>
                                              <p:spTgt spid="7"/>
                                            </p:tgtEl>
                                          </p:cBhvr>
                                        </p:animEffect>
                                      </p:childTnLst>
                                    </p:cTn>
                                  </p:par>
                                </p:childTnLst>
                              </p:cTn>
                            </p:par>
                          </p:childTnLst>
                        </p:cTn>
                      </p:par>
                    </p:childTnLst>
                  </p:cTn>
                  <p:nextCondLst>
                    <p:cond evt="onMediaBookmark" delay="0">
                      <p:tgtEl>
                        <p14:bmkTgt spid="5" bmkName="1990 Madison, AL - Joseph P. - we book clip00:00:00.0"/>
                      </p:tgtEl>
                    </p:cond>
                  </p:nextCondLst>
                </p:seq>
                <p:seq concurrent="1" nextAc="seek">
                  <p:cTn id="14" restart="whenNotActive" fill="hold" evtFilter="cancelBubble" nodeType="interactiveSeq">
                    <p:stCondLst>
                      <p:cond evt="onMediaBookmark" delay="0">
                        <p:tgtEl>
                          <p14:bmkTgt spid="5" bmkName="1990 Madison, AL - Joseph P. - we book clip00:00:06.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1" nodeType="withEffect">
                                      <p:stCondLst>
                                        <p:cond delay="0"/>
                                      </p:stCondLst>
                                      <p:childTnLst>
                                        <p:animEffect transition="out" filter="fade">
                                          <p:cBhvr>
                                            <p:cTn id="18" dur="200"/>
                                            <p:tgtEl>
                                              <p:spTgt spid="7"/>
                                            </p:tgtEl>
                                          </p:cBhvr>
                                        </p:animEffect>
                                        <p:set>
                                          <p:cBhvr>
                                            <p:cTn id="19" dur="1" fill="hold">
                                              <p:stCondLst>
                                                <p:cond delay="199"/>
                                              </p:stCondLst>
                                            </p:cTn>
                                            <p:tgtEl>
                                              <p:spTgt spid="7"/>
                                            </p:tgtEl>
                                            <p:attrNameLst>
                                              <p:attrName>style.visibility</p:attrName>
                                            </p:attrNameLst>
                                          </p:cBhvr>
                                          <p:to>
                                            <p:strVal val="hidden"/>
                                          </p:to>
                                        </p:set>
                                      </p:childTnLst>
                                    </p:cTn>
                                  </p:par>
                                </p:childTnLst>
                              </p:cTn>
                            </p:par>
                          </p:childTnLst>
                        </p:cTn>
                      </p:par>
                    </p:childTnLst>
                  </p:cTn>
                  <p:nextCondLst>
                    <p:cond evt="onMediaBookmark" delay="0">
                      <p:tgtEl>
                        <p14:bmkTgt spid="5" bmkName="1990 Madison, AL - Joseph P. - we book clip00:00:06.8"/>
                      </p:tgtEl>
                    </p:cond>
                  </p:nextCondLst>
                </p:seq>
                <p:seq concurrent="1" nextAc="seek">
                  <p:cTn id="20" restart="whenNotActive" fill="hold" evtFilter="cancelBubble" nodeType="interactiveSeq">
                    <p:stCondLst>
                      <p:cond evt="onMediaBookmark" delay="0">
                        <p:tgtEl>
                          <p14:bmkTgt spid="5" bmkName="1990 Madison, AL - Joseph P. - we book clip00:00:07.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00"/>
                                            <p:tgtEl>
                                              <p:spTgt spid="8"/>
                                            </p:tgtEl>
                                          </p:cBhvr>
                                        </p:animEffect>
                                      </p:childTnLst>
                                    </p:cTn>
                                  </p:par>
                                </p:childTnLst>
                              </p:cTn>
                            </p:par>
                          </p:childTnLst>
                        </p:cTn>
                      </p:par>
                    </p:childTnLst>
                  </p:cTn>
                  <p:nextCondLst>
                    <p:cond evt="onMediaBookmark" delay="0">
                      <p:tgtEl>
                        <p14:bmkTgt spid="5" bmkName="1990 Madison, AL - Joseph P. - we book clip00:00:07.1"/>
                      </p:tgtEl>
                    </p:cond>
                  </p:nextCondLst>
                </p:seq>
                <p:seq concurrent="1" nextAc="seek">
                  <p:cTn id="26" restart="whenNotActive" fill="hold" evtFilter="cancelBubble" nodeType="interactiveSeq">
                    <p:stCondLst>
                      <p:cond evt="onMediaBookmark" delay="0">
                        <p:tgtEl>
                          <p14:bmkTgt spid="5" bmkName="1990 Madison, AL - Joseph P. - we book clip00:00:14.2"/>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withEffect">
                                      <p:stCondLst>
                                        <p:cond delay="0"/>
                                      </p:stCondLst>
                                      <p:childTnLst>
                                        <p:animEffect transition="out" filter="fade">
                                          <p:cBhvr>
                                            <p:cTn id="30" dur="200"/>
                                            <p:tgtEl>
                                              <p:spTgt spid="8"/>
                                            </p:tgtEl>
                                          </p:cBhvr>
                                        </p:animEffect>
                                        <p:set>
                                          <p:cBhvr>
                                            <p:cTn id="31" dur="1" fill="hold">
                                              <p:stCondLst>
                                                <p:cond delay="199"/>
                                              </p:stCondLst>
                                            </p:cTn>
                                            <p:tgtEl>
                                              <p:spTgt spid="8"/>
                                            </p:tgtEl>
                                            <p:attrNameLst>
                                              <p:attrName>style.visibility</p:attrName>
                                            </p:attrNameLst>
                                          </p:cBhvr>
                                          <p:to>
                                            <p:strVal val="hidden"/>
                                          </p:to>
                                        </p:set>
                                      </p:childTnLst>
                                    </p:cTn>
                                  </p:par>
                                </p:childTnLst>
                              </p:cTn>
                            </p:par>
                          </p:childTnLst>
                        </p:cTn>
                      </p:par>
                    </p:childTnLst>
                  </p:cTn>
                  <p:nextCondLst>
                    <p:cond evt="onMediaBookmark" delay="0">
                      <p:tgtEl>
                        <p14:bmkTgt spid="5" bmkName="1990 Madison, AL - Joseph P. - we book clip00:00:14.2"/>
                      </p:tgtEl>
                    </p:cond>
                  </p:nextCondLst>
                </p:seq>
                <p:seq concurrent="1" nextAc="seek">
                  <p:cTn id="32" restart="whenNotActive" fill="hold" evtFilter="cancelBubble" nodeType="interactiveSeq">
                    <p:stCondLst>
                      <p:cond evt="onMediaBookmark" delay="0">
                        <p:tgtEl>
                          <p14:bmkTgt spid="5" bmkName="1990 Madison, AL - Joseph P. - we book clip00:00:14.5"/>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00"/>
                                            <p:tgtEl>
                                              <p:spTgt spid="9"/>
                                            </p:tgtEl>
                                          </p:cBhvr>
                                        </p:animEffect>
                                      </p:childTnLst>
                                    </p:cTn>
                                  </p:par>
                                </p:childTnLst>
                              </p:cTn>
                            </p:par>
                          </p:childTnLst>
                        </p:cTn>
                      </p:par>
                    </p:childTnLst>
                  </p:cTn>
                  <p:nextCondLst>
                    <p:cond evt="onMediaBookmark" delay="0">
                      <p:tgtEl>
                        <p14:bmkTgt spid="5" bmkName="1990 Madison, AL - Joseph P. - we book clip00:00:14.5"/>
                      </p:tgtEl>
                    </p:cond>
                  </p:nextCondLst>
                </p:seq>
                <p:seq concurrent="1" nextAc="seek">
                  <p:cTn id="38" restart="whenNotActive" fill="hold" evtFilter="cancelBubble" nodeType="interactiveSeq">
                    <p:stCondLst>
                      <p:cond evt="onMediaBookmark" delay="0">
                        <p:tgtEl>
                          <p14:bmkTgt spid="5" bmkName="1990 Madison, AL - Joseph P. - we book clip00:00:19.4"/>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1" nodeType="withEffect">
                                      <p:stCondLst>
                                        <p:cond delay="0"/>
                                      </p:stCondLst>
                                      <p:childTnLst>
                                        <p:animEffect transition="out" filter="fade">
                                          <p:cBhvr>
                                            <p:cTn id="42" dur="200"/>
                                            <p:tgtEl>
                                              <p:spTgt spid="9"/>
                                            </p:tgtEl>
                                          </p:cBhvr>
                                        </p:animEffect>
                                        <p:set>
                                          <p:cBhvr>
                                            <p:cTn id="43" dur="1" fill="hold">
                                              <p:stCondLst>
                                                <p:cond delay="199"/>
                                              </p:stCondLst>
                                            </p:cTn>
                                            <p:tgtEl>
                                              <p:spTgt spid="9"/>
                                            </p:tgtEl>
                                            <p:attrNameLst>
                                              <p:attrName>style.visibility</p:attrName>
                                            </p:attrNameLst>
                                          </p:cBhvr>
                                          <p:to>
                                            <p:strVal val="hidden"/>
                                          </p:to>
                                        </p:set>
                                      </p:childTnLst>
                                    </p:cTn>
                                  </p:par>
                                </p:childTnLst>
                              </p:cTn>
                            </p:par>
                          </p:childTnLst>
                        </p:cTn>
                      </p:par>
                    </p:childTnLst>
                  </p:cTn>
                  <p:nextCondLst>
                    <p:cond evt="onMediaBookmark" delay="0">
                      <p:tgtEl>
                        <p14:bmkTgt spid="5" bmkName="1990 Madison, AL - Joseph P. - we book clip00:00:19.4"/>
                      </p:tgtEl>
                    </p:cond>
                  </p:nextCondLst>
                </p:seq>
                <p:seq concurrent="1" nextAc="seek">
                  <p:cTn id="44" restart="whenNotActive" fill="hold" evtFilter="cancelBubble" nodeType="interactiveSeq">
                    <p:stCondLst>
                      <p:cond evt="onMediaBookmark" delay="0">
                        <p:tgtEl>
                          <p14:bmkTgt spid="5" bmkName="1990 Madison, AL - Joseph P. - we book clip00:00:19.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200"/>
                                            <p:tgtEl>
                                              <p:spTgt spid="10"/>
                                            </p:tgtEl>
                                          </p:cBhvr>
                                        </p:animEffect>
                                      </p:childTnLst>
                                    </p:cTn>
                                  </p:par>
                                </p:childTnLst>
                              </p:cTn>
                            </p:par>
                          </p:childTnLst>
                        </p:cTn>
                      </p:par>
                    </p:childTnLst>
                  </p:cTn>
                  <p:nextCondLst>
                    <p:cond evt="onMediaBookmark" delay="0">
                      <p:tgtEl>
                        <p14:bmkTgt spid="5" bmkName="1990 Madison, AL - Joseph P. - we book clip00:00:19.5"/>
                      </p:tgtEl>
                    </p:cond>
                  </p:nextCondLst>
                </p:seq>
                <p:seq concurrent="1" nextAc="seek">
                  <p:cTn id="50" restart="whenNotActive" fill="hold" evtFilter="cancelBubble" nodeType="interactiveSeq">
                    <p:stCondLst>
                      <p:cond evt="onMediaBookmark" delay="0">
                        <p:tgtEl>
                          <p14:bmkTgt spid="5" bmkName="1990 Madison, AL - Joseph P. - we book clip00:00:23.7"/>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1" nodeType="withEffect">
                                      <p:stCondLst>
                                        <p:cond delay="0"/>
                                      </p:stCondLst>
                                      <p:childTnLst>
                                        <p:animEffect transition="out" filter="fade">
                                          <p:cBhvr>
                                            <p:cTn id="54" dur="200"/>
                                            <p:tgtEl>
                                              <p:spTgt spid="10"/>
                                            </p:tgtEl>
                                          </p:cBhvr>
                                        </p:animEffect>
                                        <p:set>
                                          <p:cBhvr>
                                            <p:cTn id="55" dur="1" fill="hold">
                                              <p:stCondLst>
                                                <p:cond delay="199"/>
                                              </p:stCondLst>
                                            </p:cTn>
                                            <p:tgtEl>
                                              <p:spTgt spid="10"/>
                                            </p:tgtEl>
                                            <p:attrNameLst>
                                              <p:attrName>style.visibility</p:attrName>
                                            </p:attrNameLst>
                                          </p:cBhvr>
                                          <p:to>
                                            <p:strVal val="hidden"/>
                                          </p:to>
                                        </p:set>
                                      </p:childTnLst>
                                    </p:cTn>
                                  </p:par>
                                  <p:par>
                                    <p:cTn id="56" presetID="10"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200"/>
                                            <p:tgtEl>
                                              <p:spTgt spid="11"/>
                                            </p:tgtEl>
                                          </p:cBhvr>
                                        </p:animEffect>
                                      </p:childTnLst>
                                    </p:cTn>
                                  </p:par>
                                </p:childTnLst>
                              </p:cTn>
                            </p:par>
                          </p:childTnLst>
                        </p:cTn>
                      </p:par>
                    </p:childTnLst>
                  </p:cTn>
                  <p:nextCondLst>
                    <p:cond evt="onMediaBookmark" delay="0">
                      <p:tgtEl>
                        <p14:bmkTgt spid="5" bmkName="1990 Madison, AL - Joseph P. - we book clip00:00:23.7"/>
                      </p:tgtEl>
                    </p:cond>
                  </p:nextCondLst>
                </p:seq>
                <p:seq concurrent="1" nextAc="seek">
                  <p:cTn id="59" restart="whenNotActive" fill="hold" evtFilter="cancelBubble" nodeType="interactiveSeq">
                    <p:stCondLst>
                      <p:cond evt="onMediaBookmark" delay="0">
                        <p:tgtEl>
                          <p14:bmkTgt spid="5" bmkName="1990 Madison, AL - Joseph P. - we book clip00:00:30.3"/>
                        </p:tgtEl>
                      </p:cond>
                    </p:stCondLst>
                    <p:endSync evt="end" delay="0">
                      <p:rtn val="all"/>
                    </p:endSync>
                    <p:childTnLst>
                      <p:par>
                        <p:cTn id="60" fill="hold">
                          <p:stCondLst>
                            <p:cond delay="0"/>
                          </p:stCondLst>
                          <p:childTnLst>
                            <p:par>
                              <p:cTn id="61" fill="hold">
                                <p:stCondLst>
                                  <p:cond delay="0"/>
                                </p:stCondLst>
                                <p:childTnLst>
                                  <p:par>
                                    <p:cTn id="62" presetID="10" presetClass="exit" presetSubtype="0" fill="hold" grpId="1" nodeType="withEffect">
                                      <p:stCondLst>
                                        <p:cond delay="0"/>
                                      </p:stCondLst>
                                      <p:childTnLst>
                                        <p:animEffect transition="out" filter="fade">
                                          <p:cBhvr>
                                            <p:cTn id="63" dur="200"/>
                                            <p:tgtEl>
                                              <p:spTgt spid="11"/>
                                            </p:tgtEl>
                                          </p:cBhvr>
                                        </p:animEffect>
                                        <p:set>
                                          <p:cBhvr>
                                            <p:cTn id="64" dur="1" fill="hold">
                                              <p:stCondLst>
                                                <p:cond delay="199"/>
                                              </p:stCondLst>
                                            </p:cTn>
                                            <p:tgtEl>
                                              <p:spTgt spid="11"/>
                                            </p:tgtEl>
                                            <p:attrNameLst>
                                              <p:attrName>style.visibility</p:attrName>
                                            </p:attrNameLst>
                                          </p:cBhvr>
                                          <p:to>
                                            <p:strVal val="hidden"/>
                                          </p:to>
                                        </p:set>
                                      </p:childTnLst>
                                    </p:cTn>
                                  </p:par>
                                </p:childTnLst>
                              </p:cTn>
                            </p:par>
                          </p:childTnLst>
                        </p:cTn>
                      </p:par>
                    </p:childTnLst>
                  </p:cTn>
                  <p:nextCondLst>
                    <p:cond evt="onMediaBookmark" delay="0">
                      <p:tgtEl>
                        <p14:bmkTgt spid="5" bmkName="1990 Madison, AL - Joseph P. - we book clip00:00:30.3"/>
                      </p:tgtEl>
                    </p:cond>
                  </p:nextCondLst>
                </p:seq>
                <p:seq concurrent="1" nextAc="seek">
                  <p:cTn id="65" restart="whenNotActive" fill="hold" evtFilter="cancelBubble" nodeType="interactiveSeq">
                    <p:stCondLst>
                      <p:cond evt="onMediaBookmark" delay="0">
                        <p:tgtEl>
                          <p14:bmkTgt spid="5" bmkName="1990 Madison, AL - Joseph P. - we book clip00:00:30.6"/>
                        </p:tgtEl>
                      </p:cond>
                    </p:stCondLst>
                    <p:endSync evt="end" delay="0">
                      <p:rtn val="all"/>
                    </p:endSync>
                    <p:childTnLst>
                      <p:par>
                        <p:cTn id="66" fill="hold">
                          <p:stCondLst>
                            <p:cond delay="0"/>
                          </p:stCondLst>
                          <p:childTnLst>
                            <p:par>
                              <p:cTn id="67" fill="hold">
                                <p:stCondLst>
                                  <p:cond delay="0"/>
                                </p:stCondLst>
                                <p:childTnLst>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200"/>
                                            <p:tgtEl>
                                              <p:spTgt spid="12"/>
                                            </p:tgtEl>
                                          </p:cBhvr>
                                        </p:animEffect>
                                      </p:childTnLst>
                                    </p:cTn>
                                  </p:par>
                                </p:childTnLst>
                              </p:cTn>
                            </p:par>
                          </p:childTnLst>
                        </p:cTn>
                      </p:par>
                    </p:childTnLst>
                  </p:cTn>
                  <p:nextCondLst>
                    <p:cond evt="onMediaBookmark" delay="0">
                      <p:tgtEl>
                        <p14:bmkTgt spid="5" bmkName="1990 Madison, AL - Joseph P. - we book clip00:00:30.6"/>
                      </p:tgtEl>
                    </p:cond>
                  </p:nextCondLst>
                </p:seq>
                <p:seq concurrent="1" nextAc="seek">
                  <p:cTn id="71" restart="whenNotActive" fill="hold" evtFilter="cancelBubble" nodeType="interactiveSeq">
                    <p:stCondLst>
                      <p:cond evt="onMediaBookmark" delay="0">
                        <p:tgtEl>
                          <p14:bmkTgt spid="5" bmkName="1990 Madison, AL - Joseph P. - we book clip00:00:33.8"/>
                        </p:tgtEl>
                      </p:cond>
                    </p:stCondLst>
                    <p:endSync evt="end" delay="0">
                      <p:rtn val="all"/>
                    </p:endSync>
                    <p:childTnLst>
                      <p:par>
                        <p:cTn id="72" fill="hold">
                          <p:stCondLst>
                            <p:cond delay="0"/>
                          </p:stCondLst>
                          <p:childTnLst>
                            <p:par>
                              <p:cTn id="73" fill="hold">
                                <p:stCondLst>
                                  <p:cond delay="0"/>
                                </p:stCondLst>
                                <p:childTnLst>
                                  <p:par>
                                    <p:cTn id="74" presetID="10" presetClass="exit" presetSubtype="0" fill="hold" grpId="1" nodeType="withEffect">
                                      <p:stCondLst>
                                        <p:cond delay="0"/>
                                      </p:stCondLst>
                                      <p:childTnLst>
                                        <p:animEffect transition="out" filter="fade">
                                          <p:cBhvr>
                                            <p:cTn id="75" dur="200"/>
                                            <p:tgtEl>
                                              <p:spTgt spid="12"/>
                                            </p:tgtEl>
                                          </p:cBhvr>
                                        </p:animEffect>
                                        <p:set>
                                          <p:cBhvr>
                                            <p:cTn id="76" dur="1" fill="hold">
                                              <p:stCondLst>
                                                <p:cond delay="199"/>
                                              </p:stCondLst>
                                            </p:cTn>
                                            <p:tgtEl>
                                              <p:spTgt spid="12"/>
                                            </p:tgtEl>
                                            <p:attrNameLst>
                                              <p:attrName>style.visibility</p:attrName>
                                            </p:attrNameLst>
                                          </p:cBhvr>
                                          <p:to>
                                            <p:strVal val="hidden"/>
                                          </p:to>
                                        </p:set>
                                      </p:childTnLst>
                                    </p:cTn>
                                  </p:par>
                                </p:childTnLst>
                              </p:cTn>
                            </p:par>
                          </p:childTnLst>
                        </p:cTn>
                      </p:par>
                    </p:childTnLst>
                  </p:cTn>
                  <p:nextCondLst>
                    <p:cond evt="onMediaBookmark" delay="0">
                      <p:tgtEl>
                        <p14:bmkTgt spid="5" bmkName="1990 Madison, AL - Joseph P. - we book clip00:00:33.8"/>
                      </p:tgtEl>
                    </p:cond>
                  </p:nextCondLst>
                </p:seq>
                <p:seq concurrent="1" nextAc="seek">
                  <p:cTn id="77" restart="whenNotActive" fill="hold" evtFilter="cancelBubble" nodeType="interactiveSeq">
                    <p:stCondLst>
                      <p:cond evt="onMediaBookmark" delay="0">
                        <p:tgtEl>
                          <p14:bmkTgt spid="5" bmkName="1990 Madison, AL - Joseph P. - we book clip00:00:34.0"/>
                        </p:tgtEl>
                      </p:cond>
                    </p:stCondLst>
                    <p:endSync evt="end" delay="0">
                      <p:rtn val="all"/>
                    </p:endSync>
                    <p:childTnLst>
                      <p:par>
                        <p:cTn id="78" fill="hold">
                          <p:stCondLst>
                            <p:cond delay="0"/>
                          </p:stCondLst>
                          <p:childTnLst>
                            <p:par>
                              <p:cTn id="79" fill="hold">
                                <p:stCondLst>
                                  <p:cond delay="0"/>
                                </p:stCondLst>
                                <p:childTnLst>
                                  <p:par>
                                    <p:cTn id="80" presetID="10" presetClass="entr" presetSubtype="0"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200"/>
                                            <p:tgtEl>
                                              <p:spTgt spid="14"/>
                                            </p:tgtEl>
                                          </p:cBhvr>
                                        </p:animEffect>
                                      </p:childTnLst>
                                    </p:cTn>
                                  </p:par>
                                </p:childTnLst>
                              </p:cTn>
                            </p:par>
                          </p:childTnLst>
                        </p:cTn>
                      </p:par>
                    </p:childTnLst>
                  </p:cTn>
                  <p:nextCondLst>
                    <p:cond evt="onMediaBookmark" delay="0">
                      <p:tgtEl>
                        <p14:bmkTgt spid="5" bmkName="1990 Madison, AL - Joseph P. - we book clip00:00:34.0"/>
                      </p:tgtEl>
                    </p:cond>
                  </p:nextCondLst>
                </p:seq>
                <p:seq concurrent="1" nextAc="seek">
                  <p:cTn id="83" restart="whenNotActive" fill="hold" evtFilter="cancelBubble" nodeType="interactiveSeq">
                    <p:stCondLst>
                      <p:cond evt="onMediaBookmark" delay="0">
                        <p:tgtEl>
                          <p14:bmkTgt spid="5" bmkName="1990 Madison, AL - Joseph P. - we book clip00:00:42.3"/>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grpId="1" nodeType="withEffect">
                                      <p:stCondLst>
                                        <p:cond delay="0"/>
                                      </p:stCondLst>
                                      <p:childTnLst>
                                        <p:animEffect transition="out" filter="fade">
                                          <p:cBhvr>
                                            <p:cTn id="87" dur="200"/>
                                            <p:tgtEl>
                                              <p:spTgt spid="14"/>
                                            </p:tgtEl>
                                          </p:cBhvr>
                                        </p:animEffect>
                                        <p:set>
                                          <p:cBhvr>
                                            <p:cTn id="88" dur="1" fill="hold">
                                              <p:stCondLst>
                                                <p:cond delay="199"/>
                                              </p:stCondLst>
                                            </p:cTn>
                                            <p:tgtEl>
                                              <p:spTgt spid="14"/>
                                            </p:tgtEl>
                                            <p:attrNameLst>
                                              <p:attrName>style.visibility</p:attrName>
                                            </p:attrNameLst>
                                          </p:cBhvr>
                                          <p:to>
                                            <p:strVal val="hidden"/>
                                          </p:to>
                                        </p:set>
                                      </p:childTnLst>
                                    </p:cTn>
                                  </p:par>
                                </p:childTnLst>
                              </p:cTn>
                            </p:par>
                          </p:childTnLst>
                        </p:cTn>
                      </p:par>
                    </p:childTnLst>
                  </p:cTn>
                  <p:nextCondLst>
                    <p:cond evt="onMediaBookmark" delay="0">
                      <p:tgtEl>
                        <p14:bmkTgt spid="5" bmkName="1990 Madison, AL - Joseph P. - we book clip00:00:42.3"/>
                      </p:tgtEl>
                    </p:cond>
                  </p:nextCondLst>
                </p:seq>
                <p:seq concurrent="1" nextAc="seek">
                  <p:cTn id="89" restart="whenNotActive" fill="hold" evtFilter="cancelBubble" nodeType="interactiveSeq">
                    <p:stCondLst>
                      <p:cond evt="onMediaBookmark" delay="0">
                        <p:tgtEl>
                          <p14:bmkTgt spid="5" bmkName="1990 Madison, AL - Joseph P. - we book clip00:00:42.7"/>
                        </p:tgtEl>
                      </p:cond>
                    </p:stCondLst>
                    <p:endSync evt="end" delay="0">
                      <p:rtn val="all"/>
                    </p:endSync>
                    <p:childTnLst>
                      <p:par>
                        <p:cTn id="90" fill="hold">
                          <p:stCondLst>
                            <p:cond delay="0"/>
                          </p:stCondLst>
                          <p:childTnLst>
                            <p:par>
                              <p:cTn id="91" fill="hold">
                                <p:stCondLst>
                                  <p:cond delay="0"/>
                                </p:stCondLst>
                                <p:childTnLst>
                                  <p:par>
                                    <p:cTn id="92" presetID="10" presetClass="entr" presetSubtype="0" fill="hold" grpId="0" nodeType="with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200"/>
                                            <p:tgtEl>
                                              <p:spTgt spid="15"/>
                                            </p:tgtEl>
                                          </p:cBhvr>
                                        </p:animEffect>
                                      </p:childTnLst>
                                    </p:cTn>
                                  </p:par>
                                </p:childTnLst>
                              </p:cTn>
                            </p:par>
                          </p:childTnLst>
                        </p:cTn>
                      </p:par>
                    </p:childTnLst>
                  </p:cTn>
                  <p:nextCondLst>
                    <p:cond evt="onMediaBookmark" delay="0">
                      <p:tgtEl>
                        <p14:bmkTgt spid="5" bmkName="1990 Madison, AL - Joseph P. - we book clip00:00:42.7"/>
                      </p:tgtEl>
                    </p:cond>
                  </p:nextCondLst>
                </p:seq>
                <p:seq concurrent="1" nextAc="seek">
                  <p:cTn id="95" restart="whenNotActive" fill="hold" evtFilter="cancelBubble" nodeType="interactiveSeq">
                    <p:stCondLst>
                      <p:cond evt="onMediaBookmark" delay="0">
                        <p:tgtEl>
                          <p14:bmkTgt spid="5" bmkName="1990 Madison, AL - Joseph P. - we book clip00:00:47.0"/>
                        </p:tgtEl>
                      </p:cond>
                    </p:stCondLst>
                    <p:endSync evt="end" delay="0">
                      <p:rtn val="all"/>
                    </p:endSync>
                    <p:childTnLst>
                      <p:par>
                        <p:cTn id="96" fill="hold">
                          <p:stCondLst>
                            <p:cond delay="0"/>
                          </p:stCondLst>
                          <p:childTnLst>
                            <p:par>
                              <p:cTn id="97" fill="hold">
                                <p:stCondLst>
                                  <p:cond delay="0"/>
                                </p:stCondLst>
                                <p:childTnLst>
                                  <p:par>
                                    <p:cTn id="98" presetID="10" presetClass="exit" presetSubtype="0" fill="hold" grpId="1" nodeType="withEffect">
                                      <p:stCondLst>
                                        <p:cond delay="0"/>
                                      </p:stCondLst>
                                      <p:childTnLst>
                                        <p:animEffect transition="out" filter="fade">
                                          <p:cBhvr>
                                            <p:cTn id="99" dur="200"/>
                                            <p:tgtEl>
                                              <p:spTgt spid="15"/>
                                            </p:tgtEl>
                                          </p:cBhvr>
                                        </p:animEffect>
                                        <p:set>
                                          <p:cBhvr>
                                            <p:cTn id="100" dur="1" fill="hold">
                                              <p:stCondLst>
                                                <p:cond delay="199"/>
                                              </p:stCondLst>
                                            </p:cTn>
                                            <p:tgtEl>
                                              <p:spTgt spid="15"/>
                                            </p:tgtEl>
                                            <p:attrNameLst>
                                              <p:attrName>style.visibility</p:attrName>
                                            </p:attrNameLst>
                                          </p:cBhvr>
                                          <p:to>
                                            <p:strVal val="hidden"/>
                                          </p:to>
                                        </p:set>
                                      </p:childTnLst>
                                    </p:cTn>
                                  </p:par>
                                </p:childTnLst>
                              </p:cTn>
                            </p:par>
                          </p:childTnLst>
                        </p:cTn>
                      </p:par>
                    </p:childTnLst>
                  </p:cTn>
                  <p:nextCondLst>
                    <p:cond evt="onMediaBookmark" delay="0">
                      <p:tgtEl>
                        <p14:bmkTgt spid="5" bmkName="1990 Madison, AL - Joseph P. - we book clip00:00:47.0"/>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4" grpId="0" animBg="1"/>
          <p:bldP spid="14" grpId="1" animBg="1"/>
          <p:bldP spid="15" grpId="0" animBg="1"/>
          <p:bldP spid="15"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81000"/>
            <a:ext cx="8229600" cy="990600"/>
          </a:xfrm>
        </p:spPr>
        <p:txBody>
          <a:bodyPr>
            <a:normAutofit/>
          </a:bodyPr>
          <a:lstStyle/>
          <a:p>
            <a:pPr algn="ctr" eaLnBrk="1" hangingPunct="1"/>
            <a:r>
              <a:rPr lang="en-US" sz="4000" dirty="0">
                <a:latin typeface="Arial Rounded MT Bold" panose="020F0704030504030204" pitchFamily="34" charset="0"/>
              </a:rPr>
              <a:t>1</a:t>
            </a:r>
            <a:r>
              <a:rPr lang="en-US" sz="4000" baseline="30000" dirty="0">
                <a:latin typeface="Arial Rounded MT Bold" panose="020F0704030504030204" pitchFamily="34" charset="0"/>
              </a:rPr>
              <a:t>st</a:t>
            </a:r>
            <a:r>
              <a:rPr lang="en-US" sz="4000" dirty="0">
                <a:latin typeface="Arial Rounded MT Bold" panose="020F0704030504030204" pitchFamily="34" charset="0"/>
              </a:rPr>
              <a:t> World Literature Conference</a:t>
            </a:r>
          </a:p>
        </p:txBody>
      </p:sp>
      <p:sp>
        <p:nvSpPr>
          <p:cNvPr id="65539" name="Rectangle 3"/>
          <p:cNvSpPr>
            <a:spLocks noGrp="1" noChangeArrowheads="1"/>
          </p:cNvSpPr>
          <p:nvPr>
            <p:ph sz="quarter" idx="1"/>
          </p:nvPr>
        </p:nvSpPr>
        <p:spPr>
          <a:xfrm>
            <a:off x="495300" y="1524000"/>
            <a:ext cx="8153400" cy="4772025"/>
          </a:xfrm>
        </p:spPr>
        <p:txBody>
          <a:bodyPr>
            <a:noAutofit/>
          </a:bodyPr>
          <a:lstStyle/>
          <a:p>
            <a:pPr eaLnBrk="1" hangingPunct="1">
              <a:lnSpc>
                <a:spcPct val="150000"/>
              </a:lnSpc>
            </a:pPr>
            <a:r>
              <a:rPr lang="en-US" sz="2400" dirty="0">
                <a:latin typeface="Arial Rounded MT Bold" panose="020F0704030504030204" pitchFamily="34" charset="0"/>
              </a:rPr>
              <a:t>Core value emerged from this literature conference:</a:t>
            </a:r>
          </a:p>
          <a:p>
            <a:pPr lvl="1" eaLnBrk="1" hangingPunct="1">
              <a:lnSpc>
                <a:spcPct val="150000"/>
              </a:lnSpc>
            </a:pPr>
            <a:r>
              <a:rPr lang="en-US" dirty="0">
                <a:solidFill>
                  <a:schemeClr val="tx1"/>
                </a:solidFill>
                <a:latin typeface="Arial Rounded MT Bold" panose="020F0704030504030204" pitchFamily="34" charset="0"/>
              </a:rPr>
              <a:t>Input was encouraged, actively sought and highly valued from all members of the Fellowship, regardless of clean time or experience</a:t>
            </a:r>
          </a:p>
          <a:p>
            <a:pPr lvl="1" eaLnBrk="1" hangingPunct="1">
              <a:buFont typeface="Wingdings" pitchFamily="2" charset="2"/>
              <a:buNone/>
            </a:pPr>
            <a:endParaRPr lang="en-US" dirty="0">
              <a:solidFill>
                <a:schemeClr val="tx1"/>
              </a:solidFill>
              <a:latin typeface="Arial Rounded MT Bold" panose="020F0704030504030204" pitchFamily="34" charset="0"/>
            </a:endParaRPr>
          </a:p>
          <a:p>
            <a:pPr eaLnBrk="1" hangingPunct="1">
              <a:lnSpc>
                <a:spcPct val="160000"/>
              </a:lnSpc>
            </a:pPr>
            <a:r>
              <a:rPr lang="en-US" sz="2400" dirty="0">
                <a:latin typeface="Arial Rounded MT Bold" panose="020F0704030504030204" pitchFamily="34" charset="0"/>
              </a:rPr>
              <a:t>This core value is contained in many places within the </a:t>
            </a:r>
            <a:r>
              <a:rPr lang="en-US" sz="2400" i="1" dirty="0">
                <a:latin typeface="Arial Rounded MT Bold" panose="020F0704030504030204" pitchFamily="34" charset="0"/>
              </a:rPr>
              <a:t>Handbook for Narcotics Anonymous Literature Committees</a:t>
            </a:r>
            <a:endParaRPr lang="en-US" sz="2400" dirty="0">
              <a:latin typeface="Arial Rounded MT Bold" panose="020F0704030504030204" pitchFamily="34" charset="0"/>
            </a:endParaRPr>
          </a:p>
        </p:txBody>
      </p:sp>
    </p:spTree>
    <p:extLst>
      <p:ext uri="{BB962C8B-B14F-4D97-AF65-F5344CB8AC3E}">
        <p14:creationId xmlns:p14="http://schemas.microsoft.com/office/powerpoint/2010/main" val="3518812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539">
                                            <p:txEl>
                                              <p:pRg st="3" end="3"/>
                                            </p:txEl>
                                          </p:spTgt>
                                        </p:tgtEl>
                                        <p:attrNameLst>
                                          <p:attrName>style.visibility</p:attrName>
                                        </p:attrNameLst>
                                      </p:cBhvr>
                                      <p:to>
                                        <p:strVal val="visible"/>
                                      </p:to>
                                    </p:set>
                                    <p:animEffect transition="in" filter="fade">
                                      <p:cBhvr>
                                        <p:cTn id="7" dur="1000"/>
                                        <p:tgtEl>
                                          <p:spTgt spid="655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457200"/>
            <a:ext cx="8229600" cy="914400"/>
          </a:xfrm>
        </p:spPr>
        <p:txBody>
          <a:bodyPr>
            <a:normAutofit/>
          </a:bodyPr>
          <a:lstStyle/>
          <a:p>
            <a:pPr algn="ctr" eaLnBrk="1" hangingPunct="1"/>
            <a:r>
              <a:rPr lang="en-US" sz="4800" dirty="0">
                <a:latin typeface="Arial Rounded MT Bold" panose="020F0704030504030204" pitchFamily="34" charset="0"/>
              </a:rPr>
              <a:t>Core Value</a:t>
            </a:r>
          </a:p>
        </p:txBody>
      </p:sp>
      <p:sp>
        <p:nvSpPr>
          <p:cNvPr id="45059" name="Rectangle 3"/>
          <p:cNvSpPr>
            <a:spLocks noGrp="1" noChangeArrowheads="1"/>
          </p:cNvSpPr>
          <p:nvPr>
            <p:ph sz="quarter" idx="1"/>
          </p:nvPr>
        </p:nvSpPr>
        <p:spPr>
          <a:xfrm>
            <a:off x="612648" y="2057400"/>
            <a:ext cx="8153400" cy="4038600"/>
          </a:xfrm>
        </p:spPr>
        <p:txBody>
          <a:bodyPr>
            <a:noAutofit/>
          </a:bodyPr>
          <a:lstStyle/>
          <a:p>
            <a:pPr algn="just">
              <a:lnSpc>
                <a:spcPct val="160000"/>
              </a:lnSpc>
            </a:pPr>
            <a:r>
              <a:rPr lang="en-US" sz="2100" dirty="0">
                <a:latin typeface="Arial Rounded MT Bold" panose="020F0704030504030204" pitchFamily="34" charset="0"/>
              </a:rPr>
              <a:t>“Every member is welcome to contribute material to this effort.”  (p. 1)</a:t>
            </a:r>
          </a:p>
          <a:p>
            <a:pPr algn="just">
              <a:lnSpc>
                <a:spcPct val="160000"/>
              </a:lnSpc>
            </a:pPr>
            <a:r>
              <a:rPr lang="en-US" sz="2100" dirty="0">
                <a:latin typeface="Arial Rounded MT Bold" panose="020F0704030504030204" pitchFamily="34" charset="0"/>
              </a:rPr>
              <a:t>“We need all types of stories, and yours might be just the one to help your type of addict.” (p. 2)</a:t>
            </a:r>
          </a:p>
          <a:p>
            <a:pPr algn="just">
              <a:lnSpc>
                <a:spcPct val="160000"/>
              </a:lnSpc>
            </a:pPr>
            <a:r>
              <a:rPr lang="en-US" sz="2100" dirty="0">
                <a:latin typeface="Arial Rounded MT Bold" panose="020F0704030504030204" pitchFamily="34" charset="0"/>
              </a:rPr>
              <a:t>“We ask all members to send in their material without worrying too much if it is any good or not.  Some of the best is probably in trash cans right now.” (p. 3)</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animEffect transition="in" filter="fade">
                                      <p:cBhvr>
                                        <p:cTn id="7" dur="1000"/>
                                        <p:tgtEl>
                                          <p:spTgt spid="450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059">
                                            <p:txEl>
                                              <p:pRg st="2" end="2"/>
                                            </p:txEl>
                                          </p:spTgt>
                                        </p:tgtEl>
                                        <p:attrNameLst>
                                          <p:attrName>style.visibility</p:attrName>
                                        </p:attrNameLst>
                                      </p:cBhvr>
                                      <p:to>
                                        <p:strVal val="visible"/>
                                      </p:to>
                                    </p:set>
                                    <p:animEffect transition="in" filter="fade">
                                      <p:cBhvr>
                                        <p:cTn id="12" dur="1000"/>
                                        <p:tgtEl>
                                          <p:spTgt spid="450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81000"/>
            <a:ext cx="8229600" cy="990600"/>
          </a:xfrm>
        </p:spPr>
        <p:txBody>
          <a:bodyPr>
            <a:normAutofit/>
          </a:bodyPr>
          <a:lstStyle/>
          <a:p>
            <a:pPr algn="ctr" eaLnBrk="1" hangingPunct="1"/>
            <a:r>
              <a:rPr lang="en-US" sz="4800" dirty="0">
                <a:latin typeface="Arial Rounded MT Bold" panose="020F0704030504030204" pitchFamily="34" charset="0"/>
              </a:rPr>
              <a:t>Core Value</a:t>
            </a:r>
          </a:p>
        </p:txBody>
      </p:sp>
      <p:sp>
        <p:nvSpPr>
          <p:cNvPr id="58371" name="Rectangle 3"/>
          <p:cNvSpPr>
            <a:spLocks noGrp="1" noChangeArrowheads="1"/>
          </p:cNvSpPr>
          <p:nvPr>
            <p:ph sz="quarter" idx="1"/>
          </p:nvPr>
        </p:nvSpPr>
        <p:spPr>
          <a:xfrm>
            <a:off x="381000" y="1524000"/>
            <a:ext cx="8305800" cy="4572000"/>
          </a:xfrm>
        </p:spPr>
        <p:txBody>
          <a:bodyPr>
            <a:normAutofit/>
          </a:bodyPr>
          <a:lstStyle/>
          <a:p>
            <a:pPr algn="just">
              <a:lnSpc>
                <a:spcPct val="160000"/>
              </a:lnSpc>
            </a:pPr>
            <a:r>
              <a:rPr lang="en-US" sz="2400" dirty="0">
                <a:latin typeface="Arial Rounded MT Bold" panose="020F0704030504030204" pitchFamily="34" charset="0"/>
              </a:rPr>
              <a:t>“The theme is: ‘You are the Book!’ This expresses the fact that so much of our program is in the minds, hearts and spirits of our members with time in the program.  Those not fortunate enough to live in an area strong in the fellowship have to do without.  In a real sense ours is a movement of the message from those who have it to those who are dying for it.” (p. 4)</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lgn="ctr" eaLnBrk="1" hangingPunct="1"/>
            <a:r>
              <a:rPr lang="en-US" dirty="0">
                <a:latin typeface="Arial Rounded MT Bold" panose="020F0704030504030204" pitchFamily="34" charset="0"/>
              </a:rPr>
              <a:t>Profanity</a:t>
            </a:r>
          </a:p>
        </p:txBody>
      </p:sp>
      <p:sp>
        <p:nvSpPr>
          <p:cNvPr id="48131" name="Rectangle 3"/>
          <p:cNvSpPr>
            <a:spLocks noGrp="1" noChangeArrowheads="1"/>
          </p:cNvSpPr>
          <p:nvPr>
            <p:ph sz="quarter" idx="1"/>
          </p:nvPr>
        </p:nvSpPr>
        <p:spPr/>
        <p:txBody>
          <a:bodyPr>
            <a:normAutofit/>
          </a:bodyPr>
          <a:lstStyle/>
          <a:p>
            <a:pPr eaLnBrk="1" hangingPunct="1">
              <a:lnSpc>
                <a:spcPct val="150000"/>
              </a:lnSpc>
            </a:pPr>
            <a:r>
              <a:rPr lang="en-US" sz="2800" dirty="0">
                <a:latin typeface="Arial Rounded MT Bold" panose="020F0704030504030204" pitchFamily="34" charset="0"/>
              </a:rPr>
              <a:t>The </a:t>
            </a:r>
            <a:r>
              <a:rPr lang="en-US" sz="2800" i="1" dirty="0">
                <a:latin typeface="Arial Rounded MT Bold" panose="020F0704030504030204" pitchFamily="34" charset="0"/>
              </a:rPr>
              <a:t>Handbook for Narcotics Anonymous Literature Committees</a:t>
            </a:r>
            <a:r>
              <a:rPr lang="en-US" sz="2800" dirty="0">
                <a:latin typeface="Arial Rounded MT Bold" panose="020F0704030504030204" pitchFamily="34" charset="0"/>
              </a:rPr>
              <a:t> emphasized the need to eliminate profanity from any literature (p. 6, 10 &amp; 11):</a:t>
            </a:r>
          </a:p>
          <a:p>
            <a:pPr lvl="1" eaLnBrk="1" hangingPunct="1">
              <a:lnSpc>
                <a:spcPct val="150000"/>
              </a:lnSpc>
            </a:pPr>
            <a:r>
              <a:rPr lang="en-US" dirty="0">
                <a:solidFill>
                  <a:schemeClr val="tx1"/>
                </a:solidFill>
                <a:latin typeface="Arial Rounded MT Bold" panose="020F0704030504030204" pitchFamily="34" charset="0"/>
              </a:rPr>
              <a:t>“Stories can include slang but not profanity since this would limit the availability of our book in some areas and institutions (p. 6)”</a:t>
            </a:r>
          </a:p>
          <a:p>
            <a:pPr lvl="1" eaLnBrk="1" hangingPunct="1">
              <a:lnSpc>
                <a:spcPct val="90000"/>
              </a:lnSpc>
            </a:pPr>
            <a:endParaRPr lang="en-US" sz="900" dirty="0">
              <a:latin typeface="Palatino Linotype"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5" descr="Possible topics for the Basic Text"/>
          <p:cNvPicPr>
            <a:picLocks noGrp="1" noChangeAspect="1" noChangeArrowheads="1"/>
          </p:cNvPicPr>
          <p:nvPr>
            <p:ph/>
          </p:nvPr>
        </p:nvPicPr>
        <p:blipFill>
          <a:blip r:embed="rId3" cstate="print">
            <a:extLst>
              <a:ext uri="{28A0092B-C50C-407E-A947-70E740481C1C}">
                <a14:useLocalDpi xmlns:a14="http://schemas.microsoft.com/office/drawing/2010/main" val="0"/>
              </a:ext>
            </a:extLst>
          </a:blip>
          <a:srcRect t="5263"/>
          <a:stretch>
            <a:fillRect/>
          </a:stretch>
        </p:blipFill>
        <p:spPr>
          <a:xfrm>
            <a:off x="2494403" y="289714"/>
            <a:ext cx="4155193" cy="627857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54149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5" descr="Possible topics for the Basic Text"/>
          <p:cNvPicPr>
            <a:picLocks noGrp="1" noChangeAspect="1" noChangeArrowheads="1"/>
          </p:cNvPicPr>
          <p:nvPr>
            <p:ph/>
          </p:nvPr>
        </p:nvPicPr>
        <p:blipFill>
          <a:blip r:embed="rId3" cstate="print">
            <a:extLst>
              <a:ext uri="{28A0092B-C50C-407E-A947-70E740481C1C}">
                <a14:useLocalDpi xmlns:a14="http://schemas.microsoft.com/office/drawing/2010/main" val="0"/>
              </a:ext>
            </a:extLst>
          </a:blip>
          <a:srcRect t="5263"/>
          <a:stretch>
            <a:fillRect/>
          </a:stretch>
        </p:blipFill>
        <p:spPr>
          <a:xfrm>
            <a:off x="2497514" y="294415"/>
            <a:ext cx="4284286" cy="6473632"/>
          </a:xfrm>
          <a:prstGeom prst="rect">
            <a:avLst/>
          </a:prstGeom>
          <a:ln>
            <a:noFill/>
          </a:ln>
          <a:effectLst>
            <a:outerShdw blurRad="190500" algn="tl" rotWithShape="0">
              <a:srgbClr val="000000">
                <a:alpha val="70000"/>
              </a:srgbClr>
            </a:outerShdw>
          </a:effectLst>
        </p:spPr>
      </p:pic>
      <p:pic>
        <p:nvPicPr>
          <p:cNvPr id="2" name="Picture 5" descr="Possible topics for the Basic Text">
            <a:extLst>
              <a:ext uri="{FF2B5EF4-FFF2-40B4-BE49-F238E27FC236}">
                <a16:creationId xmlns:a16="http://schemas.microsoft.com/office/drawing/2014/main" id="{4A289D81-6D23-B3BE-0961-6C84E6CEB6E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57" t="24220" r="4303" b="64203"/>
          <a:stretch/>
        </p:blipFill>
        <p:spPr>
          <a:xfrm>
            <a:off x="2667000" y="1676400"/>
            <a:ext cx="3886200" cy="777239"/>
          </a:xfrm>
          <a:prstGeom prst="rect">
            <a:avLst/>
          </a:prstGeom>
          <a:noFill/>
          <a:ln w="38100">
            <a:solidFill>
              <a:srgbClr val="FF0000"/>
            </a:solidFill>
          </a:ln>
        </p:spPr>
      </p:pic>
    </p:spTree>
    <p:extLst>
      <p:ext uri="{BB962C8B-B14F-4D97-AF65-F5344CB8AC3E}">
        <p14:creationId xmlns:p14="http://schemas.microsoft.com/office/powerpoint/2010/main" val="3023145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2"/>
                                        </p:tgtEl>
                                      </p:cBhvr>
                                      <p:by x="160000" y="16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5" descr="Possible topics for the Basic Text"/>
          <p:cNvPicPr>
            <a:picLocks noGrp="1" noChangeAspect="1" noChangeArrowheads="1"/>
          </p:cNvPicPr>
          <p:nvPr>
            <p:ph/>
          </p:nvPr>
        </p:nvPicPr>
        <p:blipFill>
          <a:blip r:embed="rId3" cstate="print">
            <a:extLst>
              <a:ext uri="{28A0092B-C50C-407E-A947-70E740481C1C}">
                <a14:useLocalDpi xmlns:a14="http://schemas.microsoft.com/office/drawing/2010/main" val="0"/>
              </a:ext>
            </a:extLst>
          </a:blip>
          <a:srcRect t="5263"/>
          <a:stretch>
            <a:fillRect/>
          </a:stretch>
        </p:blipFill>
        <p:spPr>
          <a:xfrm>
            <a:off x="2182801" y="202289"/>
            <a:ext cx="4227394" cy="6387667"/>
          </a:xfrm>
          <a:prstGeom prst="rect">
            <a:avLst/>
          </a:prstGeom>
          <a:ln>
            <a:noFill/>
          </a:ln>
          <a:effectLst>
            <a:outerShdw blurRad="190500" algn="tl" rotWithShape="0">
              <a:srgbClr val="000000">
                <a:alpha val="70000"/>
              </a:srgbClr>
            </a:outerShdw>
          </a:effectLst>
        </p:spPr>
      </p:pic>
      <p:pic>
        <p:nvPicPr>
          <p:cNvPr id="2" name="Picture 5" descr="Possible topics for the Basic Text">
            <a:extLst>
              <a:ext uri="{FF2B5EF4-FFF2-40B4-BE49-F238E27FC236}">
                <a16:creationId xmlns:a16="http://schemas.microsoft.com/office/drawing/2014/main" id="{4A289D81-6D23-B3BE-0961-6C84E6CEB6E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0533" r="47954" b="47362"/>
          <a:stretch/>
        </p:blipFill>
        <p:spPr>
          <a:xfrm>
            <a:off x="2145149" y="3322319"/>
            <a:ext cx="3307067" cy="213361"/>
          </a:xfrm>
          <a:prstGeom prst="rect">
            <a:avLst/>
          </a:prstGeom>
          <a:noFill/>
          <a:ln w="38100">
            <a:solidFill>
              <a:srgbClr val="FF0000"/>
            </a:solidFill>
          </a:ln>
        </p:spPr>
      </p:pic>
    </p:spTree>
    <p:extLst>
      <p:ext uri="{BB962C8B-B14F-4D97-AF65-F5344CB8AC3E}">
        <p14:creationId xmlns:p14="http://schemas.microsoft.com/office/powerpoint/2010/main" val="734239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2"/>
                                        </p:tgtEl>
                                      </p:cBhvr>
                                      <p:by x="175000" y="17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5" descr="Possible topics for the Basic Text"/>
          <p:cNvPicPr>
            <a:picLocks noGrp="1" noChangeAspect="1" noChangeArrowheads="1"/>
          </p:cNvPicPr>
          <p:nvPr>
            <p:ph/>
          </p:nvPr>
        </p:nvPicPr>
        <p:blipFill>
          <a:blip r:embed="rId3" cstate="print">
            <a:extLst>
              <a:ext uri="{28A0092B-C50C-407E-A947-70E740481C1C}">
                <a14:useLocalDpi xmlns:a14="http://schemas.microsoft.com/office/drawing/2010/main" val="0"/>
              </a:ext>
            </a:extLst>
          </a:blip>
          <a:srcRect t="5263"/>
          <a:stretch>
            <a:fillRect/>
          </a:stretch>
        </p:blipFill>
        <p:spPr>
          <a:xfrm>
            <a:off x="2209801" y="181586"/>
            <a:ext cx="4267199" cy="6447814"/>
          </a:xfrm>
          <a:prstGeom prst="rect">
            <a:avLst/>
          </a:prstGeom>
          <a:ln>
            <a:noFill/>
          </a:ln>
          <a:effectLst>
            <a:outerShdw blurRad="190500" algn="tl" rotWithShape="0">
              <a:srgbClr val="000000">
                <a:alpha val="70000"/>
              </a:srgbClr>
            </a:outerShdw>
          </a:effectLst>
        </p:spPr>
      </p:pic>
      <p:pic>
        <p:nvPicPr>
          <p:cNvPr id="2" name="Picture 5" descr="Possible topics for the Basic Text">
            <a:extLst>
              <a:ext uri="{FF2B5EF4-FFF2-40B4-BE49-F238E27FC236}">
                <a16:creationId xmlns:a16="http://schemas.microsoft.com/office/drawing/2014/main" id="{4A289D81-6D23-B3BE-0961-6C84E6CEB6E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7375" r="49633" b="29467"/>
          <a:stretch/>
        </p:blipFill>
        <p:spPr>
          <a:xfrm>
            <a:off x="2209801" y="4343400"/>
            <a:ext cx="2666984" cy="266700"/>
          </a:xfrm>
          <a:prstGeom prst="rect">
            <a:avLst/>
          </a:prstGeom>
          <a:noFill/>
          <a:ln w="38100">
            <a:solidFill>
              <a:srgbClr val="FF0000"/>
            </a:solidFill>
          </a:ln>
        </p:spPr>
      </p:pic>
    </p:spTree>
    <p:extLst>
      <p:ext uri="{BB962C8B-B14F-4D97-AF65-F5344CB8AC3E}">
        <p14:creationId xmlns:p14="http://schemas.microsoft.com/office/powerpoint/2010/main" val="3875966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2"/>
                                        </p:tgtEl>
                                      </p:cBhvr>
                                      <p:by x="175000" y="17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dirty="0">
                <a:latin typeface="Arial Rounded MT Bold" panose="020F0704030504030204" pitchFamily="34" charset="0"/>
              </a:rPr>
              <a:t>Little old ladies…</a:t>
            </a:r>
          </a:p>
        </p:txBody>
      </p:sp>
      <p:sp>
        <p:nvSpPr>
          <p:cNvPr id="48131" name="Rectangle 3"/>
          <p:cNvSpPr>
            <a:spLocks noGrp="1" noChangeArrowheads="1"/>
          </p:cNvSpPr>
          <p:nvPr>
            <p:ph sz="quarter" idx="1"/>
          </p:nvPr>
        </p:nvSpPr>
        <p:spPr>
          <a:xfrm>
            <a:off x="5284851" y="2170747"/>
            <a:ext cx="2691765" cy="1963103"/>
          </a:xfrm>
        </p:spPr>
        <p:txBody>
          <a:bodyPr>
            <a:normAutofit fontScale="92500"/>
          </a:bodyPr>
          <a:lstStyle/>
          <a:p>
            <a:pPr marL="0" indent="0" algn="ctr">
              <a:lnSpc>
                <a:spcPct val="90000"/>
              </a:lnSpc>
              <a:buNone/>
            </a:pPr>
            <a:r>
              <a:rPr lang="en-US" sz="2250" dirty="0">
                <a:latin typeface="Arial Rounded MT Bold" panose="020F0704030504030204" pitchFamily="34" charset="0"/>
              </a:rPr>
              <a:t>Hank F.</a:t>
            </a:r>
          </a:p>
          <a:p>
            <a:pPr marL="0" indent="0" algn="ctr">
              <a:lnSpc>
                <a:spcPct val="90000"/>
              </a:lnSpc>
              <a:buNone/>
            </a:pPr>
            <a:r>
              <a:rPr lang="en-US" sz="2250" dirty="0">
                <a:latin typeface="Arial Rounded MT Bold" panose="020F0704030504030204" pitchFamily="34" charset="0"/>
              </a:rPr>
              <a:t>October 7, 1979</a:t>
            </a:r>
          </a:p>
          <a:p>
            <a:pPr marL="0" indent="0" algn="ctr">
              <a:lnSpc>
                <a:spcPct val="90000"/>
              </a:lnSpc>
              <a:buNone/>
            </a:pPr>
            <a:r>
              <a:rPr lang="en-US" sz="2250" dirty="0">
                <a:latin typeface="Arial Rounded MT Bold" panose="020F0704030504030204" pitchFamily="34" charset="0"/>
              </a:rPr>
              <a:t>Basic Text</a:t>
            </a:r>
          </a:p>
          <a:p>
            <a:pPr marL="0" indent="0" algn="ctr">
              <a:lnSpc>
                <a:spcPct val="90000"/>
              </a:lnSpc>
              <a:buNone/>
            </a:pPr>
            <a:r>
              <a:rPr lang="en-US" sz="2250" dirty="0">
                <a:latin typeface="Arial Rounded MT Bold" panose="020F0704030504030204" pitchFamily="34" charset="0"/>
              </a:rPr>
              <a:t>Committee Report</a:t>
            </a:r>
          </a:p>
          <a:p>
            <a:pPr marL="0" indent="0" algn="ctr">
              <a:lnSpc>
                <a:spcPct val="90000"/>
              </a:lnSpc>
              <a:buNone/>
            </a:pPr>
            <a:r>
              <a:rPr lang="en-US" sz="2250" dirty="0">
                <a:latin typeface="Arial Rounded MT Bold" panose="020F0704030504030204" pitchFamily="34" charset="0"/>
              </a:rPr>
              <a:t>1</a:t>
            </a:r>
            <a:r>
              <a:rPr lang="en-US" sz="2250" baseline="30000" dirty="0">
                <a:latin typeface="Arial Rounded MT Bold" panose="020F0704030504030204" pitchFamily="34" charset="0"/>
              </a:rPr>
              <a:t>st</a:t>
            </a:r>
            <a:r>
              <a:rPr lang="en-US" sz="2250" dirty="0">
                <a:latin typeface="Arial Rounded MT Bold" panose="020F0704030504030204" pitchFamily="34" charset="0"/>
              </a:rPr>
              <a:t> WLC</a:t>
            </a:r>
          </a:p>
          <a:p>
            <a:pPr marL="0" indent="0">
              <a:lnSpc>
                <a:spcPct val="90000"/>
              </a:lnSpc>
              <a:buNone/>
            </a:pPr>
            <a:endParaRPr lang="en-US" sz="900" dirty="0">
              <a:latin typeface="Palatino Linotype" pitchFamily="18" charset="0"/>
            </a:endParaRPr>
          </a:p>
        </p:txBody>
      </p:sp>
      <p:pic>
        <p:nvPicPr>
          <p:cNvPr id="5" name="Picture 4">
            <a:extLst>
              <a:ext uri="{FF2B5EF4-FFF2-40B4-BE49-F238E27FC236}">
                <a16:creationId xmlns:a16="http://schemas.microsoft.com/office/drawing/2014/main" id="{DED7761A-6DA4-B55E-0D63-DCC5472D0C5F}"/>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42" t="12139" r="41941"/>
          <a:stretch/>
        </p:blipFill>
        <p:spPr>
          <a:xfrm>
            <a:off x="1602486" y="2057400"/>
            <a:ext cx="3498425" cy="3771900"/>
          </a:xfrm>
          <a:prstGeom prst="rect">
            <a:avLst/>
          </a:prstGeom>
          <a:ln>
            <a:noFill/>
          </a:ln>
          <a:effectLst>
            <a:outerShdw blurRad="190500" algn="tl" rotWithShape="0">
              <a:srgbClr val="000000">
                <a:alpha val="70000"/>
              </a:srgbClr>
            </a:outerShdw>
          </a:effectLst>
        </p:spPr>
      </p:pic>
      <p:sp>
        <p:nvSpPr>
          <p:cNvPr id="8" name="1979-10-07 WLC 1 Tape 3 Side B (Hank Little old ladies short)Youknowone00:00:00.4-00:00:03.3">
            <a:extLst>
              <a:ext uri="{FF2B5EF4-FFF2-40B4-BE49-F238E27FC236}">
                <a16:creationId xmlns:a16="http://schemas.microsoft.com/office/drawing/2014/main" id="{2089C376-2C44-3C39-738B-9332B7A0C169}"/>
              </a:ext>
            </a:extLst>
          </p:cNvPr>
          <p:cNvSpPr txBox="1"/>
          <p:nvPr>
            <p:custDataLst>
              <p:tags r:id="rId1"/>
            </p:custDataLst>
          </p:nvPr>
        </p:nvSpPr>
        <p:spPr>
          <a:xfrm>
            <a:off x="1143000" y="5657850"/>
            <a:ext cx="6858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You know one of the topics, and it may sound funny, was</a:t>
            </a:r>
          </a:p>
        </p:txBody>
      </p:sp>
      <p:sp>
        <p:nvSpPr>
          <p:cNvPr id="9" name="1979-10-07 WLC 1 Tape 3 Side B (Hank Little old ladies short)littleoldladies00:00:03.4-00:00:05.7">
            <a:extLst>
              <a:ext uri="{FF2B5EF4-FFF2-40B4-BE49-F238E27FC236}">
                <a16:creationId xmlns:a16="http://schemas.microsoft.com/office/drawing/2014/main" id="{5034E277-6BF2-72C2-B348-DB087EEDEC3D}"/>
              </a:ext>
            </a:extLst>
          </p:cNvPr>
          <p:cNvSpPr txBox="1"/>
          <p:nvPr>
            <p:custDataLst>
              <p:tags r:id="rId2"/>
            </p:custDataLst>
          </p:nvPr>
        </p:nvSpPr>
        <p:spPr>
          <a:xfrm>
            <a:off x="1143000" y="5657850"/>
            <a:ext cx="6858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little old ladies get sick too.</a:t>
            </a:r>
          </a:p>
        </p:txBody>
      </p:sp>
      <p:sp>
        <p:nvSpPr>
          <p:cNvPr id="10" name="1979-10-07 WLC 1 Tape 3 Side B (Hank Little old ladies short)Youknowit00:00:09.5-00:00:13.8">
            <a:extLst>
              <a:ext uri="{FF2B5EF4-FFF2-40B4-BE49-F238E27FC236}">
                <a16:creationId xmlns:a16="http://schemas.microsoft.com/office/drawing/2014/main" id="{B9B90853-8E16-143D-7FF7-D9985C947972}"/>
              </a:ext>
            </a:extLst>
          </p:cNvPr>
          <p:cNvSpPr txBox="1"/>
          <p:nvPr>
            <p:custDataLst>
              <p:tags r:id="rId3"/>
            </p:custDataLst>
          </p:nvPr>
        </p:nvSpPr>
        <p:spPr>
          <a:xfrm>
            <a:off x="1143000" y="5314950"/>
            <a:ext cx="6858000" cy="6858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You know it turned out that this was a very serious, grave matter.</a:t>
            </a:r>
          </a:p>
        </p:txBody>
      </p:sp>
      <p:sp>
        <p:nvSpPr>
          <p:cNvPr id="11" name="1979-10-07 WLC 1 Tape 3 Side B (Hank Little old ladies short)Thereare,you00:00:14.9-00:00:19.6">
            <a:extLst>
              <a:ext uri="{FF2B5EF4-FFF2-40B4-BE49-F238E27FC236}">
                <a16:creationId xmlns:a16="http://schemas.microsoft.com/office/drawing/2014/main" id="{FE6DC332-B075-B0F2-F9E8-69CF18F7CEC0}"/>
              </a:ext>
            </a:extLst>
          </p:cNvPr>
          <p:cNvSpPr txBox="1"/>
          <p:nvPr>
            <p:custDataLst>
              <p:tags r:id="rId4"/>
            </p:custDataLst>
          </p:nvPr>
        </p:nvSpPr>
        <p:spPr>
          <a:xfrm>
            <a:off x="1143000" y="5657850"/>
            <a:ext cx="6858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There are, you know, senior citizens, so to speak, and</a:t>
            </a:r>
          </a:p>
        </p:txBody>
      </p:sp>
      <p:sp>
        <p:nvSpPr>
          <p:cNvPr id="12" name="1979-10-07 WLC 1 Tape 3 Side B (Hank Little old ladies short)alotof00:00:20.7-00:00:23.2">
            <a:extLst>
              <a:ext uri="{FF2B5EF4-FFF2-40B4-BE49-F238E27FC236}">
                <a16:creationId xmlns:a16="http://schemas.microsoft.com/office/drawing/2014/main" id="{4E6971A3-E333-26E2-5AA6-C2171C1663D3}"/>
              </a:ext>
            </a:extLst>
          </p:cNvPr>
          <p:cNvSpPr txBox="1"/>
          <p:nvPr>
            <p:custDataLst>
              <p:tags r:id="rId5"/>
            </p:custDataLst>
          </p:nvPr>
        </p:nvSpPr>
        <p:spPr>
          <a:xfrm>
            <a:off x="1143000" y="5657850"/>
            <a:ext cx="6858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a lot of middle-aged addicts, you know,</a:t>
            </a:r>
          </a:p>
        </p:txBody>
      </p:sp>
      <p:sp>
        <p:nvSpPr>
          <p:cNvPr id="13" name="1979-10-07 WLC 1 Tape 3 Side B (Hank Little old ladies short)outtheredying00:00:23.3-00:00:24.4">
            <a:extLst>
              <a:ext uri="{FF2B5EF4-FFF2-40B4-BE49-F238E27FC236}">
                <a16:creationId xmlns:a16="http://schemas.microsoft.com/office/drawing/2014/main" id="{EA800E82-464F-B3CD-50BF-62A92846F0A3}"/>
              </a:ext>
            </a:extLst>
          </p:cNvPr>
          <p:cNvSpPr txBox="1"/>
          <p:nvPr>
            <p:custDataLst>
              <p:tags r:id="rId6"/>
            </p:custDataLst>
          </p:nvPr>
        </p:nvSpPr>
        <p:spPr>
          <a:xfrm>
            <a:off x="1143000" y="5657850"/>
            <a:ext cx="6858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out there dying too.</a:t>
            </a:r>
          </a:p>
        </p:txBody>
      </p:sp>
      <p:pic>
        <p:nvPicPr>
          <p:cNvPr id="2" name="Hank">
            <a:hlinkClick r:id="" action="ppaction://media"/>
            <a:extLst>
              <a:ext uri="{FF2B5EF4-FFF2-40B4-BE49-F238E27FC236}">
                <a16:creationId xmlns:a16="http://schemas.microsoft.com/office/drawing/2014/main" id="{0E0C11DE-F93E-CF64-5B79-8107182CD575}"/>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6307274" y="4431506"/>
            <a:ext cx="487363" cy="487363"/>
          </a:xfrm>
          <a:prstGeom prst="rect">
            <a:avLst/>
          </a:prstGeom>
        </p:spPr>
      </p:pic>
    </p:spTree>
    <p:extLst>
      <p:ext uri="{BB962C8B-B14F-4D97-AF65-F5344CB8AC3E}">
        <p14:creationId xmlns:p14="http://schemas.microsoft.com/office/powerpoint/2010/main" val="2142818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99"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200"/>
                                            <p:tgtEl>
                                              <p:spTgt spid="8"/>
                                            </p:tgtEl>
                                          </p:cBhvr>
                                        </p:animEffect>
                                      </p:childTnLst>
                                    </p:cTn>
                                  </p:par>
                                  <p:par>
                                    <p:cTn id="10" presetID="10" presetClass="exit" presetSubtype="0" fill="hold" grpId="1" nodeType="withEffect">
                                      <p:stCondLst>
                                        <p:cond delay="0"/>
                                      </p:stCondLst>
                                      <p:childTnLst>
                                        <p:animEffect transition="out" filter="fade">
                                          <p:cBhvr>
                                            <p:cTn id="11" dur="200"/>
                                            <p:tgtEl>
                                              <p:spTgt spid="8"/>
                                            </p:tgtEl>
                                          </p:cBhvr>
                                        </p:animEffect>
                                        <p:set>
                                          <p:cBhvr>
                                            <p:cTn id="12" dur="1" fill="hold">
                                              <p:stCondLst>
                                                <p:cond delay="199"/>
                                              </p:stCondLst>
                                            </p:cTn>
                                            <p:tgtEl>
                                              <p:spTgt spid="8"/>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
                                            <p:tgtEl>
                                              <p:spTgt spid="9"/>
                                            </p:tgtEl>
                                          </p:cBhvr>
                                        </p:animEffect>
                                      </p:childTnLst>
                                    </p:cTn>
                                  </p:par>
                                  <p:par>
                                    <p:cTn id="16" presetID="10" presetClass="exit" presetSubtype="0" fill="hold" grpId="1" nodeType="withEffect">
                                      <p:stCondLst>
                                        <p:cond delay="0"/>
                                      </p:stCondLst>
                                      <p:childTnLst>
                                        <p:animEffect transition="out" filter="fade">
                                          <p:cBhvr>
                                            <p:cTn id="17" dur="200"/>
                                            <p:tgtEl>
                                              <p:spTgt spid="9"/>
                                            </p:tgtEl>
                                          </p:cBhvr>
                                        </p:animEffect>
                                        <p:set>
                                          <p:cBhvr>
                                            <p:cTn id="18" dur="1" fill="hold">
                                              <p:stCondLst>
                                                <p:cond delay="199"/>
                                              </p:stCondLst>
                                            </p:cTn>
                                            <p:tgtEl>
                                              <p:spTgt spid="9"/>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00"/>
                                            <p:tgtEl>
                                              <p:spTgt spid="10"/>
                                            </p:tgtEl>
                                          </p:cBhvr>
                                        </p:animEffect>
                                      </p:childTnLst>
                                    </p:cTn>
                                  </p:par>
                                  <p:par>
                                    <p:cTn id="22" presetID="10" presetClass="exit" presetSubtype="0" fill="hold" grpId="1" nodeType="withEffect">
                                      <p:stCondLst>
                                        <p:cond delay="0"/>
                                      </p:stCondLst>
                                      <p:childTnLst>
                                        <p:animEffect transition="out" filter="fade">
                                          <p:cBhvr>
                                            <p:cTn id="23" dur="200"/>
                                            <p:tgtEl>
                                              <p:spTgt spid="10"/>
                                            </p:tgtEl>
                                          </p:cBhvr>
                                        </p:animEffect>
                                        <p:set>
                                          <p:cBhvr>
                                            <p:cTn id="24" dur="1" fill="hold">
                                              <p:stCondLst>
                                                <p:cond delay="199"/>
                                              </p:stCondLst>
                                            </p:cTn>
                                            <p:tgtEl>
                                              <p:spTgt spid="10"/>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
                                            <p:tgtEl>
                                              <p:spTgt spid="11"/>
                                            </p:tgtEl>
                                          </p:cBhvr>
                                        </p:animEffect>
                                      </p:childTnLst>
                                    </p:cTn>
                                  </p:par>
                                  <p:par>
                                    <p:cTn id="28" presetID="10" presetClass="exit" presetSubtype="0" fill="hold" grpId="1" nodeType="withEffect">
                                      <p:stCondLst>
                                        <p:cond delay="0"/>
                                      </p:stCondLst>
                                      <p:childTnLst>
                                        <p:animEffect transition="out" filter="fade">
                                          <p:cBhvr>
                                            <p:cTn id="29" dur="200"/>
                                            <p:tgtEl>
                                              <p:spTgt spid="11"/>
                                            </p:tgtEl>
                                          </p:cBhvr>
                                        </p:animEffect>
                                        <p:set>
                                          <p:cBhvr>
                                            <p:cTn id="30" dur="1" fill="hold">
                                              <p:stCondLst>
                                                <p:cond delay="199"/>
                                              </p:stCondLst>
                                            </p:cTn>
                                            <p:tgtEl>
                                              <p:spTgt spid="11"/>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200"/>
                                            <p:tgtEl>
                                              <p:spTgt spid="12"/>
                                            </p:tgtEl>
                                          </p:cBhvr>
                                        </p:animEffect>
                                      </p:childTnLst>
                                    </p:cTn>
                                  </p:par>
                                  <p:par>
                                    <p:cTn id="34" presetID="10" presetClass="exit" presetSubtype="0" fill="hold" grpId="1" nodeType="withEffect">
                                      <p:stCondLst>
                                        <p:cond delay="0"/>
                                      </p:stCondLst>
                                      <p:childTnLst>
                                        <p:animEffect transition="out" filter="fade">
                                          <p:cBhvr>
                                            <p:cTn id="35" dur="200"/>
                                            <p:tgtEl>
                                              <p:spTgt spid="12"/>
                                            </p:tgtEl>
                                          </p:cBhvr>
                                        </p:animEffect>
                                        <p:set>
                                          <p:cBhvr>
                                            <p:cTn id="36" dur="1" fill="hold">
                                              <p:stCondLst>
                                                <p:cond delay="199"/>
                                              </p:stCondLst>
                                            </p:cTn>
                                            <p:tgtEl>
                                              <p:spTgt spid="12"/>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
                                            <p:tgtEl>
                                              <p:spTgt spid="13"/>
                                            </p:tgtEl>
                                          </p:cBhvr>
                                        </p:animEffect>
                                      </p:childTnLst>
                                    </p:cTn>
                                  </p:par>
                                  <p:par>
                                    <p:cTn id="40" presetID="10" presetClass="exit" presetSubtype="0" fill="hold" grpId="1" nodeType="withEffect">
                                      <p:stCondLst>
                                        <p:cond delay="0"/>
                                      </p:stCondLst>
                                      <p:childTnLst>
                                        <p:animEffect transition="out" filter="fade">
                                          <p:cBhvr>
                                            <p:cTn id="41" dur="200"/>
                                            <p:tgtEl>
                                              <p:spTgt spid="13"/>
                                            </p:tgtEl>
                                          </p:cBhvr>
                                        </p:animEffect>
                                        <p:set>
                                          <p:cBhvr>
                                            <p:cTn id="42" dur="1" fill="hold">
                                              <p:stCondLst>
                                                <p:cond delay="1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2"/>
                    </p:tgtEl>
                  </p:cMediaNode>
                </p:audio>
              </p:childTnLst>
            </p:cTn>
          </p:par>
        </p:tnLst>
        <p:bldLst>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999"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6"/>
                    </p:tgtEl>
                  </p:cMediaNode>
                </p:audio>
                <p:audio>
                  <p:cMediaNode vol="80000">
                    <p:cTn id="84" fill="hold" display="0">
                      <p:stCondLst>
                        <p:cond delay="indefinite"/>
                      </p:stCondLst>
                      <p:endCondLst>
                        <p:cond evt="onStopAudio" delay="0">
                          <p:tgtEl>
                            <p:sldTgt/>
                          </p:tgtEl>
                        </p:cond>
                      </p:endCondLst>
                    </p:cTn>
                    <p:tgtEl>
                      <p:spTgt spid="2"/>
                    </p:tgtEl>
                  </p:cMediaNode>
                </p:audio>
              </p:childTnLst>
            </p:cTn>
          </p:par>
        </p:tnLst>
      </p:timing>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pPr algn="ctr" eaLnBrk="1" hangingPunct="1"/>
            <a:r>
              <a:rPr lang="en-US" sz="5400" dirty="0">
                <a:latin typeface="Arial Rounded MT Bold" panose="020F0704030504030204" pitchFamily="34" charset="0"/>
              </a:rPr>
              <a:t>Newsletters</a:t>
            </a:r>
          </a:p>
        </p:txBody>
      </p:sp>
      <p:sp>
        <p:nvSpPr>
          <p:cNvPr id="45059" name="Rectangle 3"/>
          <p:cNvSpPr>
            <a:spLocks noGrp="1" noChangeArrowheads="1"/>
          </p:cNvSpPr>
          <p:nvPr>
            <p:ph sz="quarter" idx="1"/>
          </p:nvPr>
        </p:nvSpPr>
        <p:spPr>
          <a:xfrm>
            <a:off x="381000" y="2400300"/>
            <a:ext cx="8382000" cy="2057400"/>
          </a:xfrm>
        </p:spPr>
        <p:txBody>
          <a:bodyPr>
            <a:normAutofit/>
          </a:bodyPr>
          <a:lstStyle/>
          <a:p>
            <a:pPr algn="ctr">
              <a:lnSpc>
                <a:spcPct val="150000"/>
              </a:lnSpc>
              <a:spcBef>
                <a:spcPts val="0"/>
              </a:spcBef>
            </a:pPr>
            <a:r>
              <a:rPr lang="en-US" sz="3200" dirty="0">
                <a:latin typeface="Arial Rounded MT Bold" panose="020F0704030504030204" pitchFamily="34" charset="0"/>
              </a:rPr>
              <a:t>Newsletters were an important conference workshop.</a:t>
            </a:r>
          </a:p>
          <a:p>
            <a:pPr marL="0" indent="0">
              <a:buNone/>
            </a:pPr>
            <a:endParaRPr lang="en-US" sz="2100" dirty="0">
              <a:latin typeface="Palatino Linotype" pitchFamily="18" charset="0"/>
            </a:endParaRPr>
          </a:p>
        </p:txBody>
      </p:sp>
    </p:spTree>
    <p:extLst>
      <p:ext uri="{BB962C8B-B14F-4D97-AF65-F5344CB8AC3E}">
        <p14:creationId xmlns:p14="http://schemas.microsoft.com/office/powerpoint/2010/main" val="526654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79794E8-2118-F8EE-FC8B-8B016F606A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1760" y="857250"/>
            <a:ext cx="3840480" cy="5143500"/>
          </a:xfrm>
          <a:prstGeom prst="rect">
            <a:avLst/>
          </a:prstGeom>
        </p:spPr>
      </p:pic>
      <p:pic>
        <p:nvPicPr>
          <p:cNvPr id="12" name="Picture 11">
            <a:extLst>
              <a:ext uri="{FF2B5EF4-FFF2-40B4-BE49-F238E27FC236}">
                <a16:creationId xmlns:a16="http://schemas.microsoft.com/office/drawing/2014/main" id="{9F53BE75-DEA9-9105-2C68-CF4A2E2CA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6160" y="381000"/>
            <a:ext cx="4551680" cy="6096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62629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79794E8-2118-F8EE-FC8B-8B016F606A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8850" y="290852"/>
            <a:ext cx="4686300" cy="6276295"/>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9F53BE75-DEA9-9105-2C68-CF4A2E2CA2CF}"/>
              </a:ext>
            </a:extLst>
          </p:cNvPr>
          <p:cNvPicPr>
            <a:picLocks noChangeAspect="1"/>
          </p:cNvPicPr>
          <p:nvPr/>
        </p:nvPicPr>
        <p:blipFill rotWithShape="1">
          <a:blip r:embed="rId3">
            <a:extLst>
              <a:ext uri="{28A0092B-C50C-407E-A947-70E740481C1C}">
                <a14:useLocalDpi xmlns:a14="http://schemas.microsoft.com/office/drawing/2010/main" val="0"/>
              </a:ext>
            </a:extLst>
          </a:blip>
          <a:srcRect t="68889"/>
          <a:stretch/>
        </p:blipFill>
        <p:spPr>
          <a:xfrm>
            <a:off x="2651760" y="4400550"/>
            <a:ext cx="3840480" cy="1600200"/>
          </a:xfrm>
          <a:prstGeom prst="rect">
            <a:avLst/>
          </a:prstGeom>
        </p:spPr>
      </p:pic>
    </p:spTree>
    <p:extLst>
      <p:ext uri="{BB962C8B-B14F-4D97-AF65-F5344CB8AC3E}">
        <p14:creationId xmlns:p14="http://schemas.microsoft.com/office/powerpoint/2010/main" val="34384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12"/>
                                        </p:tgtEl>
                                      </p:cBhvr>
                                      <p:by x="150000" y="150000"/>
                                    </p:animScale>
                                  </p:childTnLst>
                                </p:cTn>
                              </p:par>
                              <p:par>
                                <p:cTn id="7" presetID="64" presetClass="path" presetSubtype="0" accel="50000" decel="50000" fill="hold" nodeType="withEffect">
                                  <p:stCondLst>
                                    <p:cond delay="0"/>
                                  </p:stCondLst>
                                  <p:childTnLst>
                                    <p:animMotion origin="layout" path="M 0 -4.44444E-6 L 0 -0.11111 " pathEditMode="relative" rAng="0" ptsTypes="AA">
                                      <p:cBhvr>
                                        <p:cTn id="8" dur="1000" fill="hold"/>
                                        <p:tgtEl>
                                          <p:spTgt spid="12"/>
                                        </p:tgtEl>
                                        <p:attrNameLst>
                                          <p:attrName>ppt_x</p:attrName>
                                          <p:attrName>ppt_y</p:attrName>
                                        </p:attrNameLst>
                                      </p:cBhvr>
                                      <p:rCtr x="0" y="-55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pPr algn="ctr" eaLnBrk="1" hangingPunct="1"/>
            <a:r>
              <a:rPr lang="en-US" sz="4400" dirty="0">
                <a:latin typeface="Arial Rounded MT Bold" panose="020F0704030504030204" pitchFamily="34" charset="0"/>
              </a:rPr>
              <a:t>Newsletters</a:t>
            </a:r>
          </a:p>
        </p:txBody>
      </p:sp>
      <p:sp>
        <p:nvSpPr>
          <p:cNvPr id="45059" name="Rectangle 3"/>
          <p:cNvSpPr>
            <a:spLocks noGrp="1" noChangeArrowheads="1"/>
          </p:cNvSpPr>
          <p:nvPr>
            <p:ph sz="quarter" idx="1"/>
          </p:nvPr>
        </p:nvSpPr>
        <p:spPr>
          <a:xfrm>
            <a:off x="612648" y="1676400"/>
            <a:ext cx="8074152" cy="4495800"/>
          </a:xfrm>
        </p:spPr>
        <p:txBody>
          <a:bodyPr>
            <a:noAutofit/>
          </a:bodyPr>
          <a:lstStyle/>
          <a:p>
            <a:pPr>
              <a:lnSpc>
                <a:spcPct val="150000"/>
              </a:lnSpc>
              <a:spcBef>
                <a:spcPts val="0"/>
              </a:spcBef>
            </a:pPr>
            <a:r>
              <a:rPr lang="en-US" sz="2800" dirty="0">
                <a:latin typeface="Arial Rounded MT Bold" panose="020F0704030504030204" pitchFamily="34" charset="0"/>
              </a:rPr>
              <a:t>Buddy K.</a:t>
            </a:r>
          </a:p>
          <a:p>
            <a:pPr lvl="1">
              <a:lnSpc>
                <a:spcPct val="130000"/>
              </a:lnSpc>
            </a:pPr>
            <a:r>
              <a:rPr lang="en-US" dirty="0">
                <a:solidFill>
                  <a:schemeClr val="tx1"/>
                </a:solidFill>
                <a:latin typeface="Arial Rounded MT Bold" panose="020F0704030504030204" pitchFamily="34" charset="0"/>
              </a:rPr>
              <a:t>September 15, 1976 – A group of addicts, including Buddy, started the Hope without Dope group.</a:t>
            </a:r>
          </a:p>
          <a:p>
            <a:pPr lvl="1">
              <a:lnSpc>
                <a:spcPct val="130000"/>
              </a:lnSpc>
            </a:pPr>
            <a:r>
              <a:rPr lang="en-US" dirty="0">
                <a:solidFill>
                  <a:schemeClr val="tx1"/>
                </a:solidFill>
                <a:latin typeface="Arial Rounded MT Bold" panose="020F0704030504030204" pitchFamily="34" charset="0"/>
              </a:rPr>
              <a:t>Buddy and the other members took September 15, 1976 as their clean date.</a:t>
            </a:r>
          </a:p>
          <a:p>
            <a:pPr lvl="1">
              <a:lnSpc>
                <a:spcPct val="130000"/>
              </a:lnSpc>
            </a:pPr>
            <a:r>
              <a:rPr lang="en-US" dirty="0">
                <a:solidFill>
                  <a:schemeClr val="tx1"/>
                </a:solidFill>
                <a:latin typeface="Arial Rounded MT Bold" panose="020F0704030504030204" pitchFamily="34" charset="0"/>
              </a:rPr>
              <a:t>This was the first LGBT meeting in San Francisco.</a:t>
            </a:r>
          </a:p>
        </p:txBody>
      </p:sp>
    </p:spTree>
    <p:extLst>
      <p:ext uri="{BB962C8B-B14F-4D97-AF65-F5344CB8AC3E}">
        <p14:creationId xmlns:p14="http://schemas.microsoft.com/office/powerpoint/2010/main" val="262190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59">
                                            <p:txEl>
                                              <p:pRg st="2" end="2"/>
                                            </p:txEl>
                                          </p:spTgt>
                                        </p:tgtEl>
                                        <p:attrNameLst>
                                          <p:attrName>style.visibility</p:attrName>
                                        </p:attrNameLst>
                                      </p:cBhvr>
                                      <p:to>
                                        <p:strVal val="visible"/>
                                      </p:to>
                                    </p:set>
                                    <p:animEffect transition="in" filter="fade">
                                      <p:cBhvr>
                                        <p:cTn id="7" dur="500"/>
                                        <p:tgtEl>
                                          <p:spTgt spid="4505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059">
                                            <p:txEl>
                                              <p:pRg st="3" end="3"/>
                                            </p:txEl>
                                          </p:spTgt>
                                        </p:tgtEl>
                                        <p:attrNameLst>
                                          <p:attrName>style.visibility</p:attrName>
                                        </p:attrNameLst>
                                      </p:cBhvr>
                                      <p:to>
                                        <p:strVal val="visible"/>
                                      </p:to>
                                    </p:set>
                                    <p:animEffect transition="in" filter="fade">
                                      <p:cBhvr>
                                        <p:cTn id="12" dur="500"/>
                                        <p:tgtEl>
                                          <p:spTgt spid="450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FB2CDC-0BD8-4931-38CE-CE1B46579C9B}"/>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621340" y="848971"/>
            <a:ext cx="5901321" cy="5151779"/>
          </a:xfrm>
          <a:prstGeom prst="rect">
            <a:avLst/>
          </a:prstGeom>
          <a:ln>
            <a:noFill/>
          </a:ln>
          <a:effectLst>
            <a:outerShdw blurRad="190500" algn="tl" rotWithShape="0">
              <a:srgbClr val="000000">
                <a:alpha val="70000"/>
              </a:srgbClr>
            </a:outerShdw>
          </a:effectLst>
        </p:spPr>
      </p:pic>
      <p:sp>
        <p:nvSpPr>
          <p:cNvPr id="4" name="TextBox 3">
            <a:extLst>
              <a:ext uri="{FF2B5EF4-FFF2-40B4-BE49-F238E27FC236}">
                <a16:creationId xmlns:a16="http://schemas.microsoft.com/office/drawing/2014/main" id="{DE12004F-B0A3-C0BA-9884-1ABB071C3334}"/>
              </a:ext>
            </a:extLst>
          </p:cNvPr>
          <p:cNvSpPr txBox="1"/>
          <p:nvPr/>
        </p:nvSpPr>
        <p:spPr>
          <a:xfrm>
            <a:off x="5829300" y="1771650"/>
            <a:ext cx="1409700" cy="415498"/>
          </a:xfrm>
          <a:prstGeom prst="rect">
            <a:avLst/>
          </a:prstGeom>
          <a:noFill/>
        </p:spPr>
        <p:txBody>
          <a:bodyPr wrap="square" rtlCol="0">
            <a:spAutoFit/>
          </a:bodyPr>
          <a:lstStyle/>
          <a:p>
            <a:r>
              <a:rPr lang="en-US" sz="2100" b="1" dirty="0">
                <a:latin typeface="Arial Rounded MT Bold" panose="020F0704030504030204" pitchFamily="34" charset="0"/>
              </a:rPr>
              <a:t>Buddy K.</a:t>
            </a:r>
          </a:p>
        </p:txBody>
      </p:sp>
      <p:sp>
        <p:nvSpPr>
          <p:cNvPr id="5" name="TextBox 4">
            <a:extLst>
              <a:ext uri="{FF2B5EF4-FFF2-40B4-BE49-F238E27FC236}">
                <a16:creationId xmlns:a16="http://schemas.microsoft.com/office/drawing/2014/main" id="{98190284-E3B6-7BAC-5995-3D1668180122}"/>
              </a:ext>
            </a:extLst>
          </p:cNvPr>
          <p:cNvSpPr txBox="1"/>
          <p:nvPr/>
        </p:nvSpPr>
        <p:spPr>
          <a:xfrm>
            <a:off x="1981200" y="1762125"/>
            <a:ext cx="1136333" cy="415498"/>
          </a:xfrm>
          <a:prstGeom prst="rect">
            <a:avLst/>
          </a:prstGeom>
          <a:noFill/>
        </p:spPr>
        <p:txBody>
          <a:bodyPr wrap="square" rtlCol="0">
            <a:spAutoFit/>
          </a:bodyPr>
          <a:lstStyle/>
          <a:p>
            <a:pPr algn="ctr"/>
            <a:r>
              <a:rPr lang="en-US" sz="2100" b="1" dirty="0">
                <a:latin typeface="Arial Rounded MT Bold" panose="020F0704030504030204" pitchFamily="34" charset="0"/>
              </a:rPr>
              <a:t>Bob B</a:t>
            </a:r>
            <a:r>
              <a:rPr lang="en-US" sz="2100" b="1" dirty="0">
                <a:solidFill>
                  <a:schemeClr val="bg1"/>
                </a:solidFill>
              </a:rPr>
              <a:t>.</a:t>
            </a:r>
          </a:p>
        </p:txBody>
      </p:sp>
    </p:spTree>
    <p:extLst>
      <p:ext uri="{BB962C8B-B14F-4D97-AF65-F5344CB8AC3E}">
        <p14:creationId xmlns:p14="http://schemas.microsoft.com/office/powerpoint/2010/main" val="2638846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eaLnBrk="1" hangingPunct="1"/>
            <a:r>
              <a:rPr lang="en-US" dirty="0">
                <a:latin typeface="Arial Rounded MT Bold" panose="020F0704030504030204" pitchFamily="34" charset="0"/>
              </a:rPr>
              <a:t>Newsletters</a:t>
            </a:r>
          </a:p>
        </p:txBody>
      </p:sp>
      <p:sp>
        <p:nvSpPr>
          <p:cNvPr id="45059" name="Rectangle 3"/>
          <p:cNvSpPr>
            <a:spLocks noGrp="1" noChangeArrowheads="1"/>
          </p:cNvSpPr>
          <p:nvPr>
            <p:ph sz="quarter" idx="1"/>
          </p:nvPr>
        </p:nvSpPr>
        <p:spPr>
          <a:xfrm>
            <a:off x="612648" y="1676400"/>
            <a:ext cx="8074152" cy="4152900"/>
          </a:xfrm>
        </p:spPr>
        <p:txBody>
          <a:bodyPr>
            <a:noAutofit/>
          </a:bodyPr>
          <a:lstStyle/>
          <a:p>
            <a:pPr>
              <a:lnSpc>
                <a:spcPct val="150000"/>
              </a:lnSpc>
              <a:spcBef>
                <a:spcPts val="0"/>
              </a:spcBef>
            </a:pPr>
            <a:r>
              <a:rPr lang="en-US" sz="2800" dirty="0">
                <a:latin typeface="Arial Rounded MT Bold" panose="020F0704030504030204" pitchFamily="34" charset="0"/>
              </a:rPr>
              <a:t>Buddy K.</a:t>
            </a:r>
          </a:p>
          <a:p>
            <a:pPr lvl="1">
              <a:lnSpc>
                <a:spcPct val="130000"/>
              </a:lnSpc>
            </a:pPr>
            <a:r>
              <a:rPr lang="en-US" dirty="0">
                <a:solidFill>
                  <a:schemeClr val="tx1"/>
                </a:solidFill>
                <a:latin typeface="Arial Rounded MT Bold" panose="020F0704030504030204" pitchFamily="34" charset="0"/>
              </a:rPr>
              <a:t>Some of his contributions to the writing of the Basic Text were communications through the Main Line newsletter.</a:t>
            </a:r>
          </a:p>
          <a:p>
            <a:pPr lvl="1">
              <a:lnSpc>
                <a:spcPct val="130000"/>
              </a:lnSpc>
            </a:pPr>
            <a:r>
              <a:rPr lang="en-US" dirty="0">
                <a:solidFill>
                  <a:schemeClr val="tx1"/>
                </a:solidFill>
                <a:latin typeface="Arial Rounded MT Bold" panose="020F0704030504030204" pitchFamily="34" charset="0"/>
              </a:rPr>
              <a:t>He passed away July 10, 2005.</a:t>
            </a:r>
          </a:p>
          <a:p>
            <a:pPr>
              <a:lnSpc>
                <a:spcPct val="130000"/>
              </a:lnSpc>
            </a:pPr>
            <a:r>
              <a:rPr lang="en-US" sz="2800" dirty="0">
                <a:latin typeface="Arial Rounded MT Bold" panose="020F0704030504030204" pitchFamily="34" charset="0"/>
              </a:rPr>
              <a:t>Let’s listen to Buddy at the 1</a:t>
            </a:r>
            <a:r>
              <a:rPr lang="en-US" sz="2800" baseline="30000" dirty="0">
                <a:latin typeface="Arial Rounded MT Bold" panose="020F0704030504030204" pitchFamily="34" charset="0"/>
              </a:rPr>
              <a:t>st</a:t>
            </a:r>
            <a:r>
              <a:rPr lang="en-US" sz="2800" dirty="0">
                <a:latin typeface="Arial Rounded MT Bold" panose="020F0704030504030204" pitchFamily="34" charset="0"/>
              </a:rPr>
              <a:t> World Literature Conference.</a:t>
            </a:r>
          </a:p>
        </p:txBody>
      </p:sp>
    </p:spTree>
    <p:extLst>
      <p:ext uri="{BB962C8B-B14F-4D97-AF65-F5344CB8AC3E}">
        <p14:creationId xmlns:p14="http://schemas.microsoft.com/office/powerpoint/2010/main" val="3259683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59">
                                            <p:txEl>
                                              <p:pRg st="2" end="2"/>
                                            </p:txEl>
                                          </p:spTgt>
                                        </p:tgtEl>
                                        <p:attrNameLst>
                                          <p:attrName>style.visibility</p:attrName>
                                        </p:attrNameLst>
                                      </p:cBhvr>
                                      <p:to>
                                        <p:strVal val="visible"/>
                                      </p:to>
                                    </p:set>
                                    <p:animEffect transition="in" filter="fade">
                                      <p:cBhvr>
                                        <p:cTn id="7" dur="500"/>
                                        <p:tgtEl>
                                          <p:spTgt spid="4505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059">
                                            <p:txEl>
                                              <p:pRg st="3" end="3"/>
                                            </p:txEl>
                                          </p:spTgt>
                                        </p:tgtEl>
                                        <p:attrNameLst>
                                          <p:attrName>style.visibility</p:attrName>
                                        </p:attrNameLst>
                                      </p:cBhvr>
                                      <p:to>
                                        <p:strVal val="visible"/>
                                      </p:to>
                                    </p:set>
                                    <p:animEffect transition="in" filter="fade">
                                      <p:cBhvr>
                                        <p:cTn id="12" dur="500"/>
                                        <p:tgtEl>
                                          <p:spTgt spid="450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385835-FD10-E9DD-C28D-4B98A6FC96A5}"/>
              </a:ext>
            </a:extLst>
          </p:cNvPr>
          <p:cNvPicPr>
            <a:picLocks noChangeAspect="1"/>
          </p:cNvPicPr>
          <p:nvPr/>
        </p:nvPicPr>
        <p:blipFill>
          <a:blip r:embed="rId7"/>
          <a:stretch>
            <a:fillRect/>
          </a:stretch>
        </p:blipFill>
        <p:spPr>
          <a:xfrm>
            <a:off x="1986197" y="195472"/>
            <a:ext cx="4795603" cy="6359386"/>
          </a:xfrm>
          <a:prstGeom prst="rect">
            <a:avLst/>
          </a:prstGeom>
          <a:ln>
            <a:noFill/>
          </a:ln>
          <a:effectLst>
            <a:outerShdw blurRad="190500" algn="tl" rotWithShape="0">
              <a:srgbClr val="000000">
                <a:alpha val="70000"/>
              </a:srgbClr>
            </a:outerShdw>
          </a:effectLst>
        </p:spPr>
      </p:pic>
      <p:sp>
        <p:nvSpPr>
          <p:cNvPr id="10" name="1979-10-06 WLC 1 Tape 2 Side B (Bud use of newsletters b)Andhowthe00:00:00.4-00:00:06.3">
            <a:extLst>
              <a:ext uri="{FF2B5EF4-FFF2-40B4-BE49-F238E27FC236}">
                <a16:creationId xmlns:a16="http://schemas.microsoft.com/office/drawing/2014/main" id="{09BCA42B-36AE-86D8-FA40-88867EE13310}"/>
              </a:ext>
            </a:extLst>
          </p:cNvPr>
          <p:cNvSpPr txBox="1"/>
          <p:nvPr>
            <p:custDataLst>
              <p:tags r:id="rId1"/>
            </p:custDataLst>
          </p:nvPr>
        </p:nvSpPr>
        <p:spPr>
          <a:xfrm>
            <a:off x="990600" y="5626100"/>
            <a:ext cx="6858000" cy="6858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And how the newsletter can help the literature committee do the job.</a:t>
            </a:r>
          </a:p>
        </p:txBody>
      </p:sp>
      <p:sp>
        <p:nvSpPr>
          <p:cNvPr id="11" name="1979-10-06 WLC 1 Tape 2 Side B (Bud use of newsletters b)Thenewsletteris00:00:07.3-00:00:15.5">
            <a:extLst>
              <a:ext uri="{FF2B5EF4-FFF2-40B4-BE49-F238E27FC236}">
                <a16:creationId xmlns:a16="http://schemas.microsoft.com/office/drawing/2014/main" id="{9B76B151-4EF6-E038-B690-4D1FC131536B}"/>
              </a:ext>
            </a:extLst>
          </p:cNvPr>
          <p:cNvSpPr txBox="1"/>
          <p:nvPr>
            <p:custDataLst>
              <p:tags r:id="rId2"/>
            </p:custDataLst>
          </p:nvPr>
        </p:nvSpPr>
        <p:spPr>
          <a:xfrm>
            <a:off x="990600" y="5619750"/>
            <a:ext cx="6858000" cy="6858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The newsletter is a tool of the committee to publish what the committee needs published. </a:t>
            </a:r>
          </a:p>
        </p:txBody>
      </p:sp>
      <p:pic>
        <p:nvPicPr>
          <p:cNvPr id="2" name="Buddy K">
            <a:hlinkClick r:id="" action="ppaction://media"/>
            <a:extLst>
              <a:ext uri="{FF2B5EF4-FFF2-40B4-BE49-F238E27FC236}">
                <a16:creationId xmlns:a16="http://schemas.microsoft.com/office/drawing/2014/main" id="{AB9F5C1C-69BE-29AA-EA95-883939DB5F6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318000" y="4175125"/>
            <a:ext cx="487363" cy="487363"/>
          </a:xfrm>
          <a:prstGeom prst="rect">
            <a:avLst/>
          </a:prstGeom>
        </p:spPr>
      </p:pic>
    </p:spTree>
    <p:extLst>
      <p:ext uri="{BB962C8B-B14F-4D97-AF65-F5344CB8AC3E}">
        <p14:creationId xmlns:p14="http://schemas.microsoft.com/office/powerpoint/2010/main" val="2816537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
                                        <p:tgtEl>
                                          <p:spTgt spid="10"/>
                                        </p:tgtEl>
                                      </p:cBhvr>
                                    </p:animEffect>
                                  </p:childTnLst>
                                </p:cTn>
                              </p:par>
                              <p:par>
                                <p:cTn id="8" presetID="10" presetClass="exit" presetSubtype="0" fill="hold" grpId="1" nodeType="withEffect">
                                  <p:stCondLst>
                                    <p:cond delay="0"/>
                                  </p:stCondLst>
                                  <p:childTnLst>
                                    <p:animEffect transition="out" filter="fade">
                                      <p:cBhvr>
                                        <p:cTn id="9" dur="200"/>
                                        <p:tgtEl>
                                          <p:spTgt spid="10"/>
                                        </p:tgtEl>
                                      </p:cBhvr>
                                    </p:animEffect>
                                    <p:set>
                                      <p:cBhvr>
                                        <p:cTn id="10" dur="1" fill="hold">
                                          <p:stCondLst>
                                            <p:cond delay="199"/>
                                          </p:stCondLst>
                                        </p:cTn>
                                        <p:tgtEl>
                                          <p:spTgt spid="10"/>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
                                        <p:tgtEl>
                                          <p:spTgt spid="11"/>
                                        </p:tgtEl>
                                      </p:cBhvr>
                                    </p:animEffect>
                                  </p:childTnLst>
                                </p:cTn>
                              </p:par>
                              <p:par>
                                <p:cTn id="14" presetID="10" presetClass="exit" presetSubtype="0" fill="hold" grpId="1" nodeType="withEffect">
                                  <p:stCondLst>
                                    <p:cond delay="0"/>
                                  </p:stCondLst>
                                  <p:childTnLst>
                                    <p:animEffect transition="out" filter="fade">
                                      <p:cBhvr>
                                        <p:cTn id="15" dur="200"/>
                                        <p:tgtEl>
                                          <p:spTgt spid="11"/>
                                        </p:tgtEl>
                                      </p:cBhvr>
                                    </p:animEffect>
                                    <p:set>
                                      <p:cBhvr>
                                        <p:cTn id="16" dur="1" fill="hold">
                                          <p:stCondLst>
                                            <p:cond delay="199"/>
                                          </p:stCondLst>
                                        </p:cTn>
                                        <p:tgtEl>
                                          <p:spTgt spid="1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60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bldLst>
      <p:bldP spid="10" grpId="0" animBg="1"/>
      <p:bldP spid="10" grpId="1" animBg="1"/>
      <p:bldP spid="11" grpId="0" animBg="1"/>
      <p:bldP spid="11" grpId="1"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eaLnBrk="1" hangingPunct="1"/>
            <a:r>
              <a:rPr lang="en-US" dirty="0">
                <a:latin typeface="Arial Rounded MT Bold" panose="020F0704030504030204" pitchFamily="34" charset="0"/>
              </a:rPr>
              <a:t>The Main Line (San Francisco)</a:t>
            </a:r>
          </a:p>
        </p:txBody>
      </p:sp>
      <p:sp>
        <p:nvSpPr>
          <p:cNvPr id="45059" name="Rectangle 3"/>
          <p:cNvSpPr>
            <a:spLocks noGrp="1" noChangeArrowheads="1"/>
          </p:cNvSpPr>
          <p:nvPr>
            <p:ph sz="quarter" idx="1"/>
          </p:nvPr>
        </p:nvSpPr>
        <p:spPr>
          <a:xfrm>
            <a:off x="457200" y="2362200"/>
            <a:ext cx="8229600" cy="1676400"/>
          </a:xfrm>
        </p:spPr>
        <p:txBody>
          <a:bodyPr>
            <a:normAutofit/>
          </a:bodyPr>
          <a:lstStyle/>
          <a:p>
            <a:pPr eaLnBrk="1" hangingPunct="1">
              <a:lnSpc>
                <a:spcPct val="150000"/>
              </a:lnSpc>
            </a:pPr>
            <a:r>
              <a:rPr lang="en-US" sz="3200" dirty="0">
                <a:latin typeface="Arial Rounded MT Bold" panose="020F0704030504030204" pitchFamily="34" charset="0"/>
              </a:rPr>
              <a:t> Several issues featured Wichita.</a:t>
            </a:r>
          </a:p>
          <a:p>
            <a:pPr eaLnBrk="1" hangingPunct="1"/>
            <a:endParaRPr lang="en-US" sz="2100" dirty="0">
              <a:latin typeface="Palatino Linotype" pitchFamily="18" charset="0"/>
            </a:endParaRPr>
          </a:p>
          <a:p>
            <a:pPr marL="0" indent="0">
              <a:buNone/>
            </a:pPr>
            <a:endParaRPr lang="en-US" sz="2100" dirty="0">
              <a:latin typeface="Palatino Linotype" pitchFamily="18" charset="0"/>
            </a:endParaRPr>
          </a:p>
        </p:txBody>
      </p:sp>
    </p:spTree>
    <p:extLst>
      <p:ext uri="{BB962C8B-B14F-4D97-AF65-F5344CB8AC3E}">
        <p14:creationId xmlns:p14="http://schemas.microsoft.com/office/powerpoint/2010/main" val="2538747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44FDAD-FD5B-D7CE-F690-F905138EB239}"/>
              </a:ext>
            </a:extLst>
          </p:cNvPr>
          <p:cNvPicPr>
            <a:picLocks noChangeAspect="1"/>
          </p:cNvPicPr>
          <p:nvPr/>
        </p:nvPicPr>
        <p:blipFill>
          <a:blip r:embed="rId3"/>
          <a:stretch>
            <a:fillRect/>
          </a:stretch>
        </p:blipFill>
        <p:spPr>
          <a:xfrm>
            <a:off x="2258565" y="419100"/>
            <a:ext cx="4626870" cy="6019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808160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FD6129-AA47-BF4F-158D-74E6D11472C0}"/>
              </a:ext>
            </a:extLst>
          </p:cNvPr>
          <p:cNvPicPr>
            <a:picLocks noChangeAspect="1"/>
          </p:cNvPicPr>
          <p:nvPr/>
        </p:nvPicPr>
        <p:blipFill rotWithShape="1">
          <a:blip r:embed="rId3"/>
          <a:srcRect b="36666"/>
          <a:stretch/>
        </p:blipFill>
        <p:spPr>
          <a:xfrm>
            <a:off x="2133600" y="0"/>
            <a:ext cx="5109132" cy="6559706"/>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CFACD26D-78D0-FF42-2DF0-B96F1AB1459C}"/>
              </a:ext>
            </a:extLst>
          </p:cNvPr>
          <p:cNvPicPr>
            <a:picLocks noChangeAspect="1"/>
          </p:cNvPicPr>
          <p:nvPr/>
        </p:nvPicPr>
        <p:blipFill rotWithShape="1">
          <a:blip r:embed="rId3"/>
          <a:srcRect b="78889"/>
          <a:stretch/>
        </p:blipFill>
        <p:spPr>
          <a:xfrm>
            <a:off x="1888568" y="-19050"/>
            <a:ext cx="5385975" cy="2305050"/>
          </a:xfrm>
          <a:prstGeom prst="rect">
            <a:avLst/>
          </a:prstGeom>
          <a:ln w="38100">
            <a:solidFill>
              <a:srgbClr val="FF0000"/>
            </a:solidFill>
          </a:ln>
        </p:spPr>
      </p:pic>
    </p:spTree>
    <p:extLst>
      <p:ext uri="{BB962C8B-B14F-4D97-AF65-F5344CB8AC3E}">
        <p14:creationId xmlns:p14="http://schemas.microsoft.com/office/powerpoint/2010/main" val="1498577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4"/>
                                        </p:tgtEl>
                                      </p:cBhvr>
                                      <p:by x="150000" y="150000"/>
                                    </p:animScale>
                                  </p:childTnLst>
                                </p:cTn>
                              </p:par>
                              <p:par>
                                <p:cTn id="7" presetID="42" presetClass="path" presetSubtype="0" accel="50000" decel="50000" fill="hold" nodeType="withEffect">
                                  <p:stCondLst>
                                    <p:cond delay="0"/>
                                  </p:stCondLst>
                                  <p:childTnLst>
                                    <p:animMotion origin="layout" path="M 0 0 L 0 0.25 E" pathEditMode="relative" ptsTypes="">
                                      <p:cBhvr>
                                        <p:cTn id="8" dur="1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FD6129-AA47-BF4F-158D-74E6D11472C0}"/>
              </a:ext>
            </a:extLst>
          </p:cNvPr>
          <p:cNvPicPr>
            <a:picLocks noChangeAspect="1"/>
          </p:cNvPicPr>
          <p:nvPr/>
        </p:nvPicPr>
        <p:blipFill rotWithShape="1">
          <a:blip r:embed="rId3"/>
          <a:srcRect b="36666"/>
          <a:stretch/>
        </p:blipFill>
        <p:spPr>
          <a:xfrm>
            <a:off x="2049641" y="190500"/>
            <a:ext cx="5044715" cy="6477000"/>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CFACD26D-78D0-FF42-2DF0-B96F1AB1459C}"/>
              </a:ext>
            </a:extLst>
          </p:cNvPr>
          <p:cNvPicPr>
            <a:picLocks noChangeAspect="1"/>
          </p:cNvPicPr>
          <p:nvPr/>
        </p:nvPicPr>
        <p:blipFill rotWithShape="1">
          <a:blip r:embed="rId3"/>
          <a:srcRect t="30259" b="63408"/>
          <a:stretch/>
        </p:blipFill>
        <p:spPr>
          <a:xfrm>
            <a:off x="1901268" y="3429000"/>
            <a:ext cx="5341463" cy="685800"/>
          </a:xfrm>
          <a:prstGeom prst="rect">
            <a:avLst/>
          </a:prstGeom>
          <a:ln w="38100">
            <a:solidFill>
              <a:srgbClr val="FF0000"/>
            </a:solidFill>
          </a:ln>
        </p:spPr>
      </p:pic>
    </p:spTree>
    <p:extLst>
      <p:ext uri="{BB962C8B-B14F-4D97-AF65-F5344CB8AC3E}">
        <p14:creationId xmlns:p14="http://schemas.microsoft.com/office/powerpoint/2010/main" val="696127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43000" y="857250"/>
            <a:ext cx="6858000"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a:extLst>
              <a:ext uri="{FF2B5EF4-FFF2-40B4-BE49-F238E27FC236}">
                <a16:creationId xmlns:a16="http://schemas.microsoft.com/office/drawing/2014/main" id="{9AFD6129-AA47-BF4F-158D-74E6D11472C0}"/>
              </a:ext>
            </a:extLst>
          </p:cNvPr>
          <p:cNvPicPr>
            <a:picLocks noChangeAspect="1"/>
          </p:cNvPicPr>
          <p:nvPr/>
        </p:nvPicPr>
        <p:blipFill rotWithShape="1">
          <a:blip r:embed="rId3"/>
          <a:srcRect t="64444" r="3143"/>
          <a:stretch/>
        </p:blipFill>
        <p:spPr>
          <a:xfrm>
            <a:off x="836144" y="571500"/>
            <a:ext cx="7679532" cy="5715000"/>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D113AEBF-3061-A929-8126-CE127CFE599A}"/>
              </a:ext>
            </a:extLst>
          </p:cNvPr>
          <p:cNvSpPr/>
          <p:nvPr/>
        </p:nvSpPr>
        <p:spPr>
          <a:xfrm>
            <a:off x="3972297" y="3680608"/>
            <a:ext cx="1407226" cy="18703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6176246C-467E-6CA7-AC43-1D62886BC99A}"/>
              </a:ext>
            </a:extLst>
          </p:cNvPr>
          <p:cNvSpPr/>
          <p:nvPr/>
        </p:nvSpPr>
        <p:spPr>
          <a:xfrm>
            <a:off x="3507674" y="5050724"/>
            <a:ext cx="1407226" cy="18703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C09F3110-43A7-6A16-2EB2-1838B84AB490}"/>
              </a:ext>
            </a:extLst>
          </p:cNvPr>
          <p:cNvSpPr/>
          <p:nvPr/>
        </p:nvSpPr>
        <p:spPr>
          <a:xfrm>
            <a:off x="5352501" y="5050724"/>
            <a:ext cx="1639097" cy="18703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852800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D883BB-6FE0-F839-FE11-485B0F15396D}"/>
              </a:ext>
            </a:extLst>
          </p:cNvPr>
          <p:cNvPicPr>
            <a:picLocks noChangeAspect="1"/>
          </p:cNvPicPr>
          <p:nvPr/>
        </p:nvPicPr>
        <p:blipFill>
          <a:blip r:embed="rId3"/>
          <a:stretch>
            <a:fillRect/>
          </a:stretch>
        </p:blipFill>
        <p:spPr>
          <a:xfrm>
            <a:off x="2575066" y="857250"/>
            <a:ext cx="3993869" cy="5143500"/>
          </a:xfrm>
          <a:prstGeom prst="rect">
            <a:avLst/>
          </a:prstGeom>
        </p:spPr>
      </p:pic>
      <p:pic>
        <p:nvPicPr>
          <p:cNvPr id="9" name="Picture 8">
            <a:extLst>
              <a:ext uri="{FF2B5EF4-FFF2-40B4-BE49-F238E27FC236}">
                <a16:creationId xmlns:a16="http://schemas.microsoft.com/office/drawing/2014/main" id="{F66731D8-8910-08D1-9A76-09C37116CF2C}"/>
              </a:ext>
            </a:extLst>
          </p:cNvPr>
          <p:cNvPicPr>
            <a:picLocks noChangeAspect="1"/>
          </p:cNvPicPr>
          <p:nvPr/>
        </p:nvPicPr>
        <p:blipFill>
          <a:blip r:embed="rId3"/>
          <a:stretch>
            <a:fillRect/>
          </a:stretch>
        </p:blipFill>
        <p:spPr>
          <a:xfrm>
            <a:off x="2114550" y="264175"/>
            <a:ext cx="4914900" cy="63296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09507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DD883BB-6FE0-F839-FE11-485B0F15396D}"/>
              </a:ext>
            </a:extLst>
          </p:cNvPr>
          <p:cNvPicPr>
            <a:picLocks noChangeAspect="1"/>
          </p:cNvPicPr>
          <p:nvPr/>
        </p:nvPicPr>
        <p:blipFill>
          <a:blip r:embed="rId3"/>
          <a:stretch>
            <a:fillRect/>
          </a:stretch>
        </p:blipFill>
        <p:spPr>
          <a:xfrm>
            <a:off x="2057400" y="190575"/>
            <a:ext cx="5029200" cy="6476850"/>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F66731D8-8910-08D1-9A76-09C37116CF2C}"/>
              </a:ext>
            </a:extLst>
          </p:cNvPr>
          <p:cNvPicPr>
            <a:picLocks noChangeAspect="1"/>
          </p:cNvPicPr>
          <p:nvPr/>
        </p:nvPicPr>
        <p:blipFill rotWithShape="1">
          <a:blip r:embed="rId3"/>
          <a:srcRect l="9003" t="52333" r="7930" b="38167"/>
          <a:stretch/>
        </p:blipFill>
        <p:spPr>
          <a:xfrm>
            <a:off x="1550110" y="3429000"/>
            <a:ext cx="5684468" cy="837248"/>
          </a:xfrm>
          <a:prstGeom prst="rect">
            <a:avLst/>
          </a:prstGeom>
          <a:ln w="38100">
            <a:solidFill>
              <a:srgbClr val="FF0000"/>
            </a:solidFill>
          </a:ln>
        </p:spPr>
      </p:pic>
    </p:spTree>
    <p:extLst>
      <p:ext uri="{BB962C8B-B14F-4D97-AF65-F5344CB8AC3E}">
        <p14:creationId xmlns:p14="http://schemas.microsoft.com/office/powerpoint/2010/main" val="3724914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9"/>
                                        </p:tgtEl>
                                      </p:cBhvr>
                                      <p:by x="175000" y="17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7BD8581-934C-4E32-A18C-337DB62D5FE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41280" y="508922"/>
            <a:ext cx="4802668" cy="5840155"/>
          </a:xfrm>
          <a:prstGeom prst="rect">
            <a:avLst/>
          </a:prstGeom>
          <a:ln>
            <a:noFill/>
          </a:ln>
          <a:effectLst>
            <a:outerShdw blurRad="190500" algn="tl" rotWithShape="0">
              <a:srgbClr val="000000">
                <a:alpha val="70000"/>
              </a:srgbClr>
            </a:outerShdw>
          </a:effectLst>
        </p:spPr>
      </p:pic>
      <p:sp>
        <p:nvSpPr>
          <p:cNvPr id="3" name="Slide Number Placeholder 2">
            <a:extLst>
              <a:ext uri="{FF2B5EF4-FFF2-40B4-BE49-F238E27FC236}">
                <a16:creationId xmlns:a16="http://schemas.microsoft.com/office/drawing/2014/main" id="{16687C07-D6F8-C458-6DA7-343DFC6EEB3C}"/>
              </a:ext>
            </a:extLst>
          </p:cNvPr>
          <p:cNvSpPr>
            <a:spLocks noGrp="1"/>
          </p:cNvSpPr>
          <p:nvPr>
            <p:ph type="sldNum" sz="quarter" idx="15"/>
          </p:nvPr>
        </p:nvSpPr>
        <p:spPr/>
        <p:txBody>
          <a:bodyPr/>
          <a:lstStyle/>
          <a:p>
            <a:fld id="{57976419-10FF-4D06-8B50-C70D21417CC8}" type="slidenum">
              <a:rPr lang="en-US" smtClean="0"/>
              <a:pPr/>
              <a:t>63</a:t>
            </a:fld>
            <a:endParaRPr lang="en-US"/>
          </a:p>
        </p:txBody>
      </p:sp>
      <p:sp>
        <p:nvSpPr>
          <p:cNvPr id="4" name="Title 3">
            <a:extLst>
              <a:ext uri="{FF2B5EF4-FFF2-40B4-BE49-F238E27FC236}">
                <a16:creationId xmlns:a16="http://schemas.microsoft.com/office/drawing/2014/main" id="{4ABF46BF-AF47-830F-5539-AD40C4BE6EBD}"/>
              </a:ext>
            </a:extLst>
          </p:cNvPr>
          <p:cNvSpPr>
            <a:spLocks noGrp="1"/>
          </p:cNvSpPr>
          <p:nvPr>
            <p:ph type="title"/>
          </p:nvPr>
        </p:nvSpPr>
        <p:spPr>
          <a:xfrm>
            <a:off x="430532" y="381000"/>
            <a:ext cx="3429001" cy="3200587"/>
          </a:xfrm>
        </p:spPr>
        <p:txBody>
          <a:bodyPr>
            <a:normAutofit fontScale="90000"/>
          </a:bodyPr>
          <a:lstStyle/>
          <a:p>
            <a:pPr algn="ctr"/>
            <a:r>
              <a:rPr lang="en-US" dirty="0">
                <a:latin typeface="Aptos Slab Black" panose="020B0004020202020204" pitchFamily="34" charset="0"/>
              </a:rPr>
              <a:t>Mid-America Newsletter Started </a:t>
            </a:r>
            <a:br>
              <a:rPr lang="en-US" dirty="0">
                <a:latin typeface="Aptos Slab Black" panose="020B0004020202020204" pitchFamily="34" charset="0"/>
              </a:rPr>
            </a:br>
            <a:r>
              <a:rPr lang="en-US" dirty="0">
                <a:latin typeface="Aptos Slab Black" panose="020B0004020202020204" pitchFamily="34" charset="0"/>
              </a:rPr>
              <a:t>January 1980 by Cindy P.</a:t>
            </a:r>
          </a:p>
        </p:txBody>
      </p:sp>
      <p:pic>
        <p:nvPicPr>
          <p:cNvPr id="10" name="Picture 9">
            <a:extLst>
              <a:ext uri="{FF2B5EF4-FFF2-40B4-BE49-F238E27FC236}">
                <a16:creationId xmlns:a16="http://schemas.microsoft.com/office/drawing/2014/main" id="{40329486-C6FA-8E3D-2C5D-E5CA0E62AEDC}"/>
              </a:ext>
            </a:extLst>
          </p:cNvPr>
          <p:cNvPicPr>
            <a:picLocks noChangeAspect="1"/>
          </p:cNvPicPr>
          <p:nvPr/>
        </p:nvPicPr>
        <p:blipFill>
          <a:blip r:embed="rId3"/>
          <a:stretch/>
        </p:blipFill>
        <p:spPr>
          <a:xfrm>
            <a:off x="838200" y="3721066"/>
            <a:ext cx="2613666" cy="2679921"/>
          </a:xfrm>
          <a:prstGeom prst="rect">
            <a:avLst/>
          </a:prstGeom>
        </p:spPr>
      </p:pic>
    </p:spTree>
    <p:extLst>
      <p:ext uri="{BB962C8B-B14F-4D97-AF65-F5344CB8AC3E}">
        <p14:creationId xmlns:p14="http://schemas.microsoft.com/office/powerpoint/2010/main" val="2867951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B31875-561E-2AD6-4E78-B7062E250685}"/>
              </a:ext>
            </a:extLst>
          </p:cNvPr>
          <p:cNvPicPr>
            <a:picLocks noChangeAspect="1"/>
          </p:cNvPicPr>
          <p:nvPr/>
        </p:nvPicPr>
        <p:blipFill>
          <a:blip r:embed="rId3"/>
          <a:stretch>
            <a:fillRect/>
          </a:stretch>
        </p:blipFill>
        <p:spPr>
          <a:xfrm>
            <a:off x="2308813" y="857250"/>
            <a:ext cx="4526378" cy="5143500"/>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7CD1CDD0-67D2-3D7D-CCF6-878B94D93B60}"/>
              </a:ext>
            </a:extLst>
          </p:cNvPr>
          <p:cNvPicPr>
            <a:picLocks noChangeAspect="1"/>
          </p:cNvPicPr>
          <p:nvPr/>
        </p:nvPicPr>
        <p:blipFill rotWithShape="1">
          <a:blip r:embed="rId3"/>
          <a:srcRect l="3979" t="63833" r="4546" b="29334"/>
          <a:stretch/>
        </p:blipFill>
        <p:spPr>
          <a:xfrm>
            <a:off x="2488882" y="4140517"/>
            <a:ext cx="4140518" cy="351473"/>
          </a:xfrm>
          <a:prstGeom prst="rect">
            <a:avLst/>
          </a:prstGeom>
        </p:spPr>
      </p:pic>
    </p:spTree>
    <p:extLst>
      <p:ext uri="{BB962C8B-B14F-4D97-AF65-F5344CB8AC3E}">
        <p14:creationId xmlns:p14="http://schemas.microsoft.com/office/powerpoint/2010/main" val="617439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B31875-561E-2AD6-4E78-B7062E250685}"/>
              </a:ext>
            </a:extLst>
          </p:cNvPr>
          <p:cNvPicPr>
            <a:picLocks noChangeAspect="1"/>
          </p:cNvPicPr>
          <p:nvPr/>
        </p:nvPicPr>
        <p:blipFill>
          <a:blip r:embed="rId10"/>
          <a:stretch>
            <a:fillRect/>
          </a:stretch>
        </p:blipFill>
        <p:spPr>
          <a:xfrm>
            <a:off x="2308813" y="857250"/>
            <a:ext cx="4526378" cy="5143500"/>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7CD1CDD0-67D2-3D7D-CCF6-878B94D93B60}"/>
              </a:ext>
            </a:extLst>
          </p:cNvPr>
          <p:cNvPicPr>
            <a:picLocks noChangeAspect="1"/>
          </p:cNvPicPr>
          <p:nvPr/>
        </p:nvPicPr>
        <p:blipFill rotWithShape="1">
          <a:blip r:embed="rId10"/>
          <a:srcRect l="3979" t="63833" r="4546" b="29334"/>
          <a:stretch/>
        </p:blipFill>
        <p:spPr>
          <a:xfrm>
            <a:off x="1340378" y="4140518"/>
            <a:ext cx="6463247" cy="548640"/>
          </a:xfrm>
          <a:prstGeom prst="rect">
            <a:avLst/>
          </a:prstGeom>
          <a:ln w="38100">
            <a:solidFill>
              <a:srgbClr val="FF0000"/>
            </a:solidFill>
          </a:ln>
        </p:spPr>
      </p:pic>
      <p:sp>
        <p:nvSpPr>
          <p:cNvPr id="7" name="1979-10-07 WLC 1 Tape 3 Side B (human life)Havingajar00:00:00.3-00:00:03.8">
            <a:extLst>
              <a:ext uri="{FF2B5EF4-FFF2-40B4-BE49-F238E27FC236}">
                <a16:creationId xmlns:a16="http://schemas.microsoft.com/office/drawing/2014/main" id="{1703CFB8-EAF7-310A-28B3-831E6138939E}"/>
              </a:ext>
            </a:extLst>
          </p:cNvPr>
          <p:cNvSpPr txBox="1"/>
          <p:nvPr>
            <p:custDataLst>
              <p:tags r:id="rId1"/>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Having a jar for change was one of the ideas.</a:t>
            </a:r>
          </a:p>
        </p:txBody>
      </p:sp>
      <p:sp>
        <p:nvSpPr>
          <p:cNvPr id="8" name="1979-10-07 WLC 1 Tape 3 Side B (human life)Andputting,you00:00:03.9-00:00:08.8">
            <a:extLst>
              <a:ext uri="{FF2B5EF4-FFF2-40B4-BE49-F238E27FC236}">
                <a16:creationId xmlns:a16="http://schemas.microsoft.com/office/drawing/2014/main" id="{A31FCE8A-E310-C481-D997-7741FEF7A0EB}"/>
              </a:ext>
            </a:extLst>
          </p:cNvPr>
          <p:cNvSpPr txBox="1"/>
          <p:nvPr>
            <p:custDataLst>
              <p:tags r:id="rId2"/>
            </p:custDataLst>
          </p:nvPr>
        </p:nvSpPr>
        <p:spPr>
          <a:xfrm>
            <a:off x="0" y="5314950"/>
            <a:ext cx="9144000" cy="6858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And putting, you know, like a slogan on it, “how much is one human life worth?”</a:t>
            </a:r>
          </a:p>
        </p:txBody>
      </p:sp>
      <p:sp>
        <p:nvSpPr>
          <p:cNvPr id="9" name="1979-10-07 WLC 1 Tape 3 Side B (human life)Andhaveit00:00:09.4-00:00:14.7">
            <a:extLst>
              <a:ext uri="{FF2B5EF4-FFF2-40B4-BE49-F238E27FC236}">
                <a16:creationId xmlns:a16="http://schemas.microsoft.com/office/drawing/2014/main" id="{48864746-754F-F8CB-B77C-08678149766D}"/>
              </a:ext>
            </a:extLst>
          </p:cNvPr>
          <p:cNvSpPr txBox="1"/>
          <p:nvPr>
            <p:custDataLst>
              <p:tags r:id="rId3"/>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And have it for the literature convention thing that’s going on.</a:t>
            </a:r>
          </a:p>
        </p:txBody>
      </p:sp>
      <p:sp>
        <p:nvSpPr>
          <p:cNvPr id="10" name="1979-10-07 WLC 1 Tape 3 Side B (human life)Andletthem00:00:14.7-00:00:17.5">
            <a:extLst>
              <a:ext uri="{FF2B5EF4-FFF2-40B4-BE49-F238E27FC236}">
                <a16:creationId xmlns:a16="http://schemas.microsoft.com/office/drawing/2014/main" id="{5E5ECA90-CC9B-DABA-F026-AFC5A4959F27}"/>
              </a:ext>
            </a:extLst>
          </p:cNvPr>
          <p:cNvSpPr txBox="1"/>
          <p:nvPr>
            <p:custDataLst>
              <p:tags r:id="rId4"/>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And let them know what we’re doing.</a:t>
            </a:r>
          </a:p>
        </p:txBody>
      </p:sp>
      <p:sp>
        <p:nvSpPr>
          <p:cNvPr id="11" name="1979-10-07 WLC 1 Tape 3 Side B (human life)Thatwe’regoing00:00:17.8-00:00:21.9">
            <a:extLst>
              <a:ext uri="{FF2B5EF4-FFF2-40B4-BE49-F238E27FC236}">
                <a16:creationId xmlns:a16="http://schemas.microsoft.com/office/drawing/2014/main" id="{647E6280-714E-39E9-6B6F-7E6C915C7AF7}"/>
              </a:ext>
            </a:extLst>
          </p:cNvPr>
          <p:cNvSpPr txBox="1"/>
          <p:nvPr>
            <p:custDataLst>
              <p:tags r:id="rId5"/>
            </p:custDataLst>
          </p:nvPr>
        </p:nvSpPr>
        <p:spPr>
          <a:xfrm>
            <a:off x="0" y="5657850"/>
            <a:ext cx="9144000" cy="342900"/>
          </a:xfrm>
          <a:prstGeom prst="rect">
            <a:avLst/>
          </a:prstGeom>
          <a:solidFill>
            <a:srgbClr val="000000">
              <a:alpha val="70000"/>
            </a:srgbClr>
          </a:solidFill>
        </p:spPr>
        <p:txBody>
          <a:bodyPr vert="horz" tIns="0" bIns="0" rtlCol="0">
            <a:noAutofit/>
          </a:bodyPr>
          <a:lstStyle/>
          <a:p>
            <a:r>
              <a:rPr lang="en-US" sz="2250">
                <a:solidFill>
                  <a:srgbClr val="FFFFFF"/>
                </a:solidFill>
                <a:latin typeface="Calibri" panose="020F0502020204030204" pitchFamily="34" charset="0"/>
              </a:rPr>
              <a:t>That we’re going to write our Big Book or whatever we’re going to call it.</a:t>
            </a:r>
          </a:p>
        </p:txBody>
      </p:sp>
      <p:pic>
        <p:nvPicPr>
          <p:cNvPr id="5" name="Gina H Jar for Change">
            <a:hlinkClick r:id="" action="ppaction://media"/>
            <a:extLst>
              <a:ext uri="{FF2B5EF4-FFF2-40B4-BE49-F238E27FC236}">
                <a16:creationId xmlns:a16="http://schemas.microsoft.com/office/drawing/2014/main" id="{5FDDA1FD-967B-20B3-B316-D02F45D58C87}"/>
              </a:ext>
            </a:extLst>
          </p:cNvPr>
          <p:cNvPicPr>
            <a:picLocks noChangeAspect="1"/>
          </p:cNvPicPr>
          <p:nvPr>
            <a:audioFile r:link="rId7"/>
            <p:extLst>
              <p:ext uri="{DAA4B4D4-6D71-4841-9C94-3DE7FCFB9230}">
                <p14:media xmlns:p14="http://schemas.microsoft.com/office/powerpoint/2010/main" r:embed="rId6"/>
              </p:ext>
            </p:extLst>
          </p:nvPr>
        </p:nvPicPr>
        <p:blipFill>
          <a:blip r:embed="rId11"/>
          <a:stretch>
            <a:fillRect/>
          </a:stretch>
        </p:blipFill>
        <p:spPr>
          <a:xfrm>
            <a:off x="4479925" y="2279650"/>
            <a:ext cx="487363" cy="487363"/>
          </a:xfrm>
          <a:prstGeom prst="rect">
            <a:avLst/>
          </a:prstGeom>
        </p:spPr>
      </p:pic>
    </p:spTree>
    <p:extLst>
      <p:ext uri="{BB962C8B-B14F-4D97-AF65-F5344CB8AC3E}">
        <p14:creationId xmlns:p14="http://schemas.microsoft.com/office/powerpoint/2010/main" val="2455998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60" fill="hold"/>
                                        <p:tgtEl>
                                          <p:spTgt spid="5"/>
                                        </p:tgtEl>
                                      </p:cBhvr>
                                    </p:cmd>
                                  </p:childTnLst>
                                </p:cTn>
                              </p:par>
                              <p:par>
                                <p:cTn id="7" presetID="10"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
                                        <p:tgtEl>
                                          <p:spTgt spid="7"/>
                                        </p:tgtEl>
                                      </p:cBhvr>
                                    </p:animEffect>
                                  </p:childTnLst>
                                </p:cTn>
                              </p:par>
                              <p:par>
                                <p:cTn id="10" presetID="10" presetClass="exit" presetSubtype="0" fill="hold" grpId="1" nodeType="withEffect">
                                  <p:stCondLst>
                                    <p:cond delay="0"/>
                                  </p:stCondLst>
                                  <p:childTnLst>
                                    <p:animEffect transition="out" filter="fade">
                                      <p:cBhvr>
                                        <p:cTn id="11" dur="200"/>
                                        <p:tgtEl>
                                          <p:spTgt spid="7"/>
                                        </p:tgtEl>
                                      </p:cBhvr>
                                    </p:animEffect>
                                    <p:set>
                                      <p:cBhvr>
                                        <p:cTn id="12" dur="1" fill="hold">
                                          <p:stCondLst>
                                            <p:cond delay="199"/>
                                          </p:stCondLst>
                                        </p:cTn>
                                        <p:tgtEl>
                                          <p:spTgt spid="7"/>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
                                        <p:tgtEl>
                                          <p:spTgt spid="8"/>
                                        </p:tgtEl>
                                      </p:cBhvr>
                                    </p:animEffect>
                                  </p:childTnLst>
                                </p:cTn>
                              </p:par>
                              <p:par>
                                <p:cTn id="16" presetID="10" presetClass="exit" presetSubtype="0" fill="hold" grpId="1" nodeType="withEffect">
                                  <p:stCondLst>
                                    <p:cond delay="0"/>
                                  </p:stCondLst>
                                  <p:childTnLst>
                                    <p:animEffect transition="out" filter="fade">
                                      <p:cBhvr>
                                        <p:cTn id="17" dur="200"/>
                                        <p:tgtEl>
                                          <p:spTgt spid="8"/>
                                        </p:tgtEl>
                                      </p:cBhvr>
                                    </p:animEffect>
                                    <p:set>
                                      <p:cBhvr>
                                        <p:cTn id="18" dur="1" fill="hold">
                                          <p:stCondLst>
                                            <p:cond delay="199"/>
                                          </p:stCondLst>
                                        </p:cTn>
                                        <p:tgtEl>
                                          <p:spTgt spid="8"/>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
                                        <p:tgtEl>
                                          <p:spTgt spid="11"/>
                                        </p:tgtEl>
                                      </p:cBhvr>
                                    </p:animEffect>
                                  </p:childTnLst>
                                </p:cTn>
                              </p:par>
                              <p:par>
                                <p:cTn id="22" presetID="10" presetClass="exit" presetSubtype="0" fill="hold" grpId="1" nodeType="withEffect">
                                  <p:stCondLst>
                                    <p:cond delay="0"/>
                                  </p:stCondLst>
                                  <p:childTnLst>
                                    <p:animEffect transition="out" filter="fade">
                                      <p:cBhvr>
                                        <p:cTn id="23" dur="200"/>
                                        <p:tgtEl>
                                          <p:spTgt spid="11"/>
                                        </p:tgtEl>
                                      </p:cBhvr>
                                    </p:animEffect>
                                    <p:set>
                                      <p:cBhvr>
                                        <p:cTn id="24" dur="1" fill="hold">
                                          <p:stCondLst>
                                            <p:cond delay="199"/>
                                          </p:stCondLst>
                                        </p:cTn>
                                        <p:tgtEl>
                                          <p:spTgt spid="11"/>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
                                        <p:tgtEl>
                                          <p:spTgt spid="9"/>
                                        </p:tgtEl>
                                      </p:cBhvr>
                                    </p:animEffect>
                                  </p:childTnLst>
                                </p:cTn>
                              </p:par>
                              <p:par>
                                <p:cTn id="28" presetID="10" presetClass="exit" presetSubtype="0" fill="hold" grpId="1" nodeType="withEffect">
                                  <p:stCondLst>
                                    <p:cond delay="0"/>
                                  </p:stCondLst>
                                  <p:childTnLst>
                                    <p:animEffect transition="out" filter="fade">
                                      <p:cBhvr>
                                        <p:cTn id="29" dur="200"/>
                                        <p:tgtEl>
                                          <p:spTgt spid="9"/>
                                        </p:tgtEl>
                                      </p:cBhvr>
                                    </p:animEffect>
                                    <p:set>
                                      <p:cBhvr>
                                        <p:cTn id="30" dur="1" fill="hold">
                                          <p:stCondLst>
                                            <p:cond delay="199"/>
                                          </p:stCondLst>
                                        </p:cTn>
                                        <p:tgtEl>
                                          <p:spTgt spid="9"/>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00"/>
                                        <p:tgtEl>
                                          <p:spTgt spid="10"/>
                                        </p:tgtEl>
                                      </p:cBhvr>
                                    </p:animEffect>
                                  </p:childTnLst>
                                </p:cTn>
                              </p:par>
                              <p:par>
                                <p:cTn id="34" presetID="10" presetClass="exit" presetSubtype="0" fill="hold" grpId="1" nodeType="withEffect">
                                  <p:stCondLst>
                                    <p:cond delay="0"/>
                                  </p:stCondLst>
                                  <p:childTnLst>
                                    <p:animEffect transition="out" filter="fade">
                                      <p:cBhvr>
                                        <p:cTn id="35" dur="200"/>
                                        <p:tgtEl>
                                          <p:spTgt spid="10"/>
                                        </p:tgtEl>
                                      </p:cBhvr>
                                    </p:animEffect>
                                    <p:set>
                                      <p:cBhvr>
                                        <p:cTn id="36" dur="1" fill="hold">
                                          <p:stCondLst>
                                            <p:cond delay="1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5"/>
                </p:tgtEl>
              </p:cMediaNode>
            </p:audio>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865AA58-0A1D-244C-2AB9-23B309BFDAF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334831"/>
            <a:ext cx="4790606" cy="6188337"/>
          </a:xfrm>
          <a:prstGeom prst="rect">
            <a:avLst/>
          </a:prstGeom>
          <a:ln>
            <a:noFill/>
          </a:ln>
          <a:effectLst>
            <a:outerShdw blurRad="190500" algn="tl" rotWithShape="0">
              <a:srgbClr val="000000">
                <a:alpha val="70000"/>
              </a:srgbClr>
            </a:outerShdw>
          </a:effectLst>
        </p:spPr>
      </p:pic>
      <p:sp>
        <p:nvSpPr>
          <p:cNvPr id="3" name="Slide Number Placeholder 2">
            <a:extLst>
              <a:ext uri="{FF2B5EF4-FFF2-40B4-BE49-F238E27FC236}">
                <a16:creationId xmlns:a16="http://schemas.microsoft.com/office/drawing/2014/main" id="{EB885C8F-96E4-53E0-9A94-367576EE9BD2}"/>
              </a:ext>
            </a:extLst>
          </p:cNvPr>
          <p:cNvSpPr>
            <a:spLocks noGrp="1"/>
          </p:cNvSpPr>
          <p:nvPr>
            <p:ph type="sldNum" sz="quarter" idx="15"/>
          </p:nvPr>
        </p:nvSpPr>
        <p:spPr/>
        <p:txBody>
          <a:bodyPr/>
          <a:lstStyle/>
          <a:p>
            <a:fld id="{57976419-10FF-4D06-8B50-C70D21417CC8}" type="slidenum">
              <a:rPr lang="en-US" smtClean="0"/>
              <a:pPr/>
              <a:t>66</a:t>
            </a:fld>
            <a:endParaRPr lang="en-US"/>
          </a:p>
        </p:txBody>
      </p:sp>
      <p:sp>
        <p:nvSpPr>
          <p:cNvPr id="7" name="Rectangle 6">
            <a:extLst>
              <a:ext uri="{FF2B5EF4-FFF2-40B4-BE49-F238E27FC236}">
                <a16:creationId xmlns:a16="http://schemas.microsoft.com/office/drawing/2014/main" id="{E126D298-0D53-D960-544E-3DD28C4C041F}"/>
              </a:ext>
            </a:extLst>
          </p:cNvPr>
          <p:cNvSpPr/>
          <p:nvPr/>
        </p:nvSpPr>
        <p:spPr>
          <a:xfrm>
            <a:off x="5964665" y="914400"/>
            <a:ext cx="2738250" cy="507831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3"/>
                </a:solidFill>
                <a:latin typeface="Arial Rounded MT Bold" panose="020F0704030504030204" pitchFamily="34" charset="0"/>
              </a:rPr>
              <a:t>First</a:t>
            </a:r>
          </a:p>
          <a:p>
            <a:pPr algn="ctr"/>
            <a:r>
              <a:rPr lang="en-US" sz="5400" b="1" dirty="0">
                <a:ln/>
                <a:solidFill>
                  <a:schemeClr val="accent3"/>
                </a:solidFill>
                <a:latin typeface="Arial Rounded MT Bold" panose="020F0704030504030204" pitchFamily="34" charset="0"/>
              </a:rPr>
              <a:t>Official</a:t>
            </a:r>
          </a:p>
          <a:p>
            <a:pPr algn="ctr"/>
            <a:r>
              <a:rPr lang="en-US" sz="5400" b="1" dirty="0">
                <a:ln/>
                <a:solidFill>
                  <a:schemeClr val="accent3"/>
                </a:solidFill>
                <a:latin typeface="Arial Rounded MT Bold" panose="020F0704030504030204" pitchFamily="34" charset="0"/>
              </a:rPr>
              <a:t>RSR</a:t>
            </a:r>
          </a:p>
          <a:p>
            <a:pPr algn="ctr"/>
            <a:endParaRPr lang="en-US" sz="5400" b="1" dirty="0">
              <a:ln/>
              <a:latin typeface="Arial Rounded MT Bold" panose="020F0704030504030204" pitchFamily="34" charset="0"/>
            </a:endParaRPr>
          </a:p>
          <a:p>
            <a:pPr algn="ctr"/>
            <a:r>
              <a:rPr lang="en-US" sz="5400" b="1" dirty="0">
                <a:ln/>
                <a:solidFill>
                  <a:schemeClr val="accent3"/>
                </a:solidFill>
                <a:latin typeface="Arial Rounded MT Bold" panose="020F0704030504030204" pitchFamily="34" charset="0"/>
              </a:rPr>
              <a:t>Cliff H.</a:t>
            </a:r>
          </a:p>
          <a:p>
            <a:pPr algn="ctr"/>
            <a:r>
              <a:rPr lang="en-US" sz="5400" b="1" dirty="0">
                <a:ln/>
                <a:solidFill>
                  <a:schemeClr val="accent3"/>
                </a:solidFill>
                <a:latin typeface="Arial Rounded MT Bold" panose="020F0704030504030204" pitchFamily="34" charset="0"/>
              </a:rPr>
              <a:t>Wichita</a:t>
            </a:r>
          </a:p>
        </p:txBody>
      </p:sp>
    </p:spTree>
    <p:extLst>
      <p:ext uri="{BB962C8B-B14F-4D97-AF65-F5344CB8AC3E}">
        <p14:creationId xmlns:p14="http://schemas.microsoft.com/office/powerpoint/2010/main" val="3174656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E5F4F4A-7265-6280-E419-1B1DACD15A9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0897"/>
          <a:stretch>
            <a:fillRect/>
          </a:stretch>
        </p:blipFill>
        <p:spPr>
          <a:xfrm>
            <a:off x="3124200" y="281155"/>
            <a:ext cx="5486400" cy="6295690"/>
          </a:xfrm>
          <a:prstGeom prst="rect">
            <a:avLst/>
          </a:prstGeom>
          <a:ln>
            <a:noFill/>
          </a:ln>
          <a:effectLst>
            <a:outerShdw blurRad="190500" algn="tl" rotWithShape="0">
              <a:srgbClr val="000000">
                <a:alpha val="70000"/>
              </a:srgbClr>
            </a:outerShdw>
          </a:effectLst>
        </p:spPr>
      </p:pic>
      <p:sp>
        <p:nvSpPr>
          <p:cNvPr id="3" name="Slide Number Placeholder 2">
            <a:extLst>
              <a:ext uri="{FF2B5EF4-FFF2-40B4-BE49-F238E27FC236}">
                <a16:creationId xmlns:a16="http://schemas.microsoft.com/office/drawing/2014/main" id="{61F67FF4-FB96-4E5A-E971-C19B501EB145}"/>
              </a:ext>
            </a:extLst>
          </p:cNvPr>
          <p:cNvSpPr>
            <a:spLocks noGrp="1"/>
          </p:cNvSpPr>
          <p:nvPr>
            <p:ph type="sldNum" sz="quarter" idx="15"/>
          </p:nvPr>
        </p:nvSpPr>
        <p:spPr/>
        <p:txBody>
          <a:bodyPr/>
          <a:lstStyle/>
          <a:p>
            <a:fld id="{57976419-10FF-4D06-8B50-C70D21417CC8}" type="slidenum">
              <a:rPr lang="en-US" smtClean="0"/>
              <a:pPr/>
              <a:t>67</a:t>
            </a:fld>
            <a:endParaRPr lang="en-US"/>
          </a:p>
        </p:txBody>
      </p:sp>
      <p:sp>
        <p:nvSpPr>
          <p:cNvPr id="7" name="Rectangle 6">
            <a:extLst>
              <a:ext uri="{FF2B5EF4-FFF2-40B4-BE49-F238E27FC236}">
                <a16:creationId xmlns:a16="http://schemas.microsoft.com/office/drawing/2014/main" id="{B2E14735-3AEB-DC47-DB22-CB464FEB78D0}"/>
              </a:ext>
            </a:extLst>
          </p:cNvPr>
          <p:cNvSpPr/>
          <p:nvPr/>
        </p:nvSpPr>
        <p:spPr>
          <a:xfrm>
            <a:off x="457200" y="1536174"/>
            <a:ext cx="2361288" cy="3785652"/>
          </a:xfrm>
          <a:prstGeom prst="rect">
            <a:avLst/>
          </a:prstGeom>
          <a:noFill/>
        </p:spPr>
        <p:txBody>
          <a:bodyPr wrap="none" lIns="91440" tIns="45720" rIns="91440" bIns="45720">
            <a:spAutoFit/>
          </a:bodyPr>
          <a:lstStyle/>
          <a:p>
            <a:pPr algn="ctr"/>
            <a:r>
              <a:rPr lang="en-US" sz="4000" dirty="0">
                <a:latin typeface="Arial Rounded MT Bold" panose="020F0704030504030204" pitchFamily="34" charset="0"/>
              </a:rPr>
              <a:t>1980</a:t>
            </a:r>
          </a:p>
          <a:p>
            <a:pPr algn="ctr"/>
            <a:r>
              <a:rPr lang="en-US" sz="4000" dirty="0">
                <a:latin typeface="Arial Rounded MT Bold" panose="020F0704030504030204" pitchFamily="34" charset="0"/>
              </a:rPr>
              <a:t>Regional</a:t>
            </a:r>
          </a:p>
          <a:p>
            <a:pPr algn="ctr"/>
            <a:r>
              <a:rPr lang="en-US" sz="4000" dirty="0">
                <a:latin typeface="Arial Rounded MT Bold" panose="020F0704030504030204" pitchFamily="34" charset="0"/>
              </a:rPr>
              <a:t>Service</a:t>
            </a:r>
          </a:p>
          <a:p>
            <a:pPr algn="ctr"/>
            <a:r>
              <a:rPr lang="en-US" sz="4000" dirty="0">
                <a:latin typeface="Arial Rounded MT Bold" panose="020F0704030504030204" pitchFamily="34" charset="0"/>
              </a:rPr>
              <a:t>Office</a:t>
            </a:r>
          </a:p>
          <a:p>
            <a:pPr algn="ctr"/>
            <a:r>
              <a:rPr lang="en-US" sz="4000" dirty="0">
                <a:latin typeface="Arial Rounded MT Bold" panose="020F0704030504030204" pitchFamily="34" charset="0"/>
              </a:rPr>
              <a:t>Order</a:t>
            </a:r>
          </a:p>
          <a:p>
            <a:pPr algn="ctr"/>
            <a:r>
              <a:rPr lang="en-US" sz="4000" dirty="0">
                <a:latin typeface="Arial Rounded MT Bold" panose="020F0704030504030204" pitchFamily="34" charset="0"/>
              </a:rPr>
              <a:t>Form</a:t>
            </a:r>
            <a:endParaRPr lang="en-US" sz="5400" b="1" cap="none" spc="0" dirty="0">
              <a:ln w="6600">
                <a:solidFill>
                  <a:schemeClr val="accent2"/>
                </a:solidFill>
                <a:prstDash val="solid"/>
              </a:ln>
              <a:latin typeface="Arial Rounded MT Bold" panose="020F0704030504030204" pitchFamily="34" charset="0"/>
            </a:endParaRPr>
          </a:p>
        </p:txBody>
      </p:sp>
    </p:spTree>
    <p:extLst>
      <p:ext uri="{BB962C8B-B14F-4D97-AF65-F5344CB8AC3E}">
        <p14:creationId xmlns:p14="http://schemas.microsoft.com/office/powerpoint/2010/main" val="8258233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BB12C0F-52E0-BEC5-E3EE-755E9812BF3F}"/>
              </a:ext>
            </a:extLst>
          </p:cNvPr>
          <p:cNvSpPr>
            <a:spLocks noGrp="1"/>
          </p:cNvSpPr>
          <p:nvPr>
            <p:ph type="sldNum" sz="quarter" idx="15"/>
          </p:nvPr>
        </p:nvSpPr>
        <p:spPr/>
        <p:txBody>
          <a:bodyPr/>
          <a:lstStyle/>
          <a:p>
            <a:fld id="{57976419-10FF-4D06-8B50-C70D21417CC8}" type="slidenum">
              <a:rPr lang="en-US" smtClean="0"/>
              <a:pPr/>
              <a:t>68</a:t>
            </a:fld>
            <a:endParaRPr lang="en-US"/>
          </a:p>
        </p:txBody>
      </p:sp>
      <p:pic>
        <p:nvPicPr>
          <p:cNvPr id="6" name="Picture 5">
            <a:extLst>
              <a:ext uri="{FF2B5EF4-FFF2-40B4-BE49-F238E27FC236}">
                <a16:creationId xmlns:a16="http://schemas.microsoft.com/office/drawing/2014/main" id="{D27E1CD7-C550-06ED-D51D-78C155B8496C}"/>
              </a:ext>
            </a:extLst>
          </p:cNvPr>
          <p:cNvPicPr>
            <a:picLocks noChangeAspect="1"/>
          </p:cNvPicPr>
          <p:nvPr/>
        </p:nvPicPr>
        <p:blipFill>
          <a:blip r:embed="rId2" cstate="print">
            <a:extLst>
              <a:ext uri="{28A0092B-C50C-407E-A947-70E740481C1C}">
                <a14:useLocalDpi xmlns:a14="http://schemas.microsoft.com/office/drawing/2010/main" val="0"/>
              </a:ext>
            </a:extLst>
          </a:blip>
          <a:srcRect b="7778"/>
          <a:stretch>
            <a:fillRect/>
          </a:stretch>
        </p:blipFill>
        <p:spPr>
          <a:xfrm>
            <a:off x="3430446" y="266700"/>
            <a:ext cx="5284929" cy="6324600"/>
          </a:xfrm>
          <a:prstGeom prst="rect">
            <a:avLst/>
          </a:prstGeom>
          <a:ln>
            <a:noFill/>
          </a:ln>
          <a:effectLst>
            <a:outerShdw blurRad="190500" algn="tl" rotWithShape="0">
              <a:srgbClr val="000000">
                <a:alpha val="70000"/>
              </a:srgbClr>
            </a:outerShdw>
          </a:effectLst>
        </p:spPr>
      </p:pic>
      <p:pic>
        <p:nvPicPr>
          <p:cNvPr id="14" name="Picture 13">
            <a:extLst>
              <a:ext uri="{FF2B5EF4-FFF2-40B4-BE49-F238E27FC236}">
                <a16:creationId xmlns:a16="http://schemas.microsoft.com/office/drawing/2014/main" id="{DB542E6C-9213-3DDA-27E1-FD51C73E7F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865" y="862014"/>
            <a:ext cx="2888550" cy="2286427"/>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B793ECCE-4109-7CF9-9202-D1CB96BF0C6E}"/>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304800" y="3906253"/>
            <a:ext cx="2971800" cy="218974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482259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E267397-9F98-863B-D05F-01971459B5B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74516" y="304800"/>
            <a:ext cx="3726158" cy="6155235"/>
          </a:xfrm>
          <a:prstGeom prst="rect">
            <a:avLst/>
          </a:prstGeom>
          <a:ln>
            <a:noFill/>
          </a:ln>
          <a:effectLst>
            <a:outerShdw blurRad="190500" algn="tl" rotWithShape="0">
              <a:srgbClr val="000000">
                <a:alpha val="70000"/>
              </a:srgbClr>
            </a:outerShdw>
          </a:effectLst>
        </p:spPr>
      </p:pic>
      <p:sp>
        <p:nvSpPr>
          <p:cNvPr id="3" name="Slide Number Placeholder 2">
            <a:extLst>
              <a:ext uri="{FF2B5EF4-FFF2-40B4-BE49-F238E27FC236}">
                <a16:creationId xmlns:a16="http://schemas.microsoft.com/office/drawing/2014/main" id="{DDAE1A6A-76F1-8E03-8877-BB323F289848}"/>
              </a:ext>
            </a:extLst>
          </p:cNvPr>
          <p:cNvSpPr>
            <a:spLocks noGrp="1"/>
          </p:cNvSpPr>
          <p:nvPr>
            <p:ph type="sldNum" sz="quarter" idx="15"/>
          </p:nvPr>
        </p:nvSpPr>
        <p:spPr/>
        <p:txBody>
          <a:bodyPr/>
          <a:lstStyle/>
          <a:p>
            <a:fld id="{57976419-10FF-4D06-8B50-C70D21417CC8}" type="slidenum">
              <a:rPr lang="en-US" smtClean="0"/>
              <a:pPr/>
              <a:t>69</a:t>
            </a:fld>
            <a:endParaRPr lang="en-US"/>
          </a:p>
        </p:txBody>
      </p:sp>
      <p:pic>
        <p:nvPicPr>
          <p:cNvPr id="8" name="Picture 7">
            <a:extLst>
              <a:ext uri="{FF2B5EF4-FFF2-40B4-BE49-F238E27FC236}">
                <a16:creationId xmlns:a16="http://schemas.microsoft.com/office/drawing/2014/main" id="{4E9A6DA7-DB39-008A-32C0-DDDDDECD7FD1}"/>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42401" t="5302" r="10105" b="37778"/>
          <a:stretch>
            <a:fillRect/>
          </a:stretch>
        </p:blipFill>
        <p:spPr>
          <a:xfrm>
            <a:off x="6217683" y="791398"/>
            <a:ext cx="2574355" cy="2637602"/>
          </a:xfrm>
          <a:prstGeom prst="rect">
            <a:avLst/>
          </a:prstGeom>
          <a:ln>
            <a:noFill/>
          </a:ln>
          <a:effectLst>
            <a:outerShdw blurRad="190500" algn="tl" rotWithShape="0">
              <a:srgbClr val="000000">
                <a:alpha val="70000"/>
              </a:srgbClr>
            </a:outerShdw>
          </a:effectLst>
        </p:spPr>
      </p:pic>
      <p:sp>
        <p:nvSpPr>
          <p:cNvPr id="11" name="Rectangle 10">
            <a:extLst>
              <a:ext uri="{FF2B5EF4-FFF2-40B4-BE49-F238E27FC236}">
                <a16:creationId xmlns:a16="http://schemas.microsoft.com/office/drawing/2014/main" id="{95B65D47-874D-B632-0B3A-C533BABFB2C9}"/>
              </a:ext>
            </a:extLst>
          </p:cNvPr>
          <p:cNvSpPr/>
          <p:nvPr/>
        </p:nvSpPr>
        <p:spPr>
          <a:xfrm>
            <a:off x="5105400" y="920554"/>
            <a:ext cx="1972912" cy="769441"/>
          </a:xfrm>
          <a:prstGeom prst="rect">
            <a:avLst/>
          </a:prstGeom>
          <a:noFill/>
        </p:spPr>
        <p:txBody>
          <a:bodyPr wrap="none" lIns="91440" tIns="45720" rIns="91440" bIns="45720">
            <a:spAutoFit/>
          </a:bodyPr>
          <a:lstStyle/>
          <a:p>
            <a:pPr algn="ctr"/>
            <a:r>
              <a:rPr lang="en-US" sz="4400" b="1" dirty="0">
                <a:ln w="22225">
                  <a:solidFill>
                    <a:schemeClr val="accent2"/>
                  </a:solidFill>
                  <a:prstDash val="solid"/>
                </a:ln>
                <a:solidFill>
                  <a:schemeClr val="accent2">
                    <a:lumMod val="40000"/>
                    <a:lumOff val="60000"/>
                  </a:schemeClr>
                </a:solidFill>
              </a:rPr>
              <a:t>Ron D.</a:t>
            </a:r>
          </a:p>
        </p:txBody>
      </p:sp>
      <p:pic>
        <p:nvPicPr>
          <p:cNvPr id="14" name="Picture 13">
            <a:extLst>
              <a:ext uri="{FF2B5EF4-FFF2-40B4-BE49-F238E27FC236}">
                <a16:creationId xmlns:a16="http://schemas.microsoft.com/office/drawing/2014/main" id="{D4FBC759-1E39-698B-13A5-DC549F2E6C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5819" y="3358033"/>
            <a:ext cx="2534636" cy="3048000"/>
          </a:xfrm>
          <a:prstGeom prst="rect">
            <a:avLst/>
          </a:prstGeom>
          <a:ln>
            <a:noFill/>
          </a:ln>
          <a:effectLst>
            <a:outerShdw blurRad="190500" algn="tl" rotWithShape="0">
              <a:srgbClr val="000000">
                <a:alpha val="70000"/>
              </a:srgbClr>
            </a:outerShdw>
          </a:effectLst>
        </p:spPr>
      </p:pic>
      <p:sp>
        <p:nvSpPr>
          <p:cNvPr id="12" name="Rectangle 11">
            <a:extLst>
              <a:ext uri="{FF2B5EF4-FFF2-40B4-BE49-F238E27FC236}">
                <a16:creationId xmlns:a16="http://schemas.microsoft.com/office/drawing/2014/main" id="{43E5B822-B153-99BA-75DF-91EF8A67A720}"/>
              </a:ext>
            </a:extLst>
          </p:cNvPr>
          <p:cNvSpPr/>
          <p:nvPr/>
        </p:nvSpPr>
        <p:spPr>
          <a:xfrm>
            <a:off x="6558673" y="5297161"/>
            <a:ext cx="2313710"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400" b="1" dirty="0">
                <a:ln w="22225">
                  <a:solidFill>
                    <a:schemeClr val="accent2"/>
                  </a:solidFill>
                  <a:prstDash val="solid"/>
                </a:ln>
                <a:solidFill>
                  <a:schemeClr val="accent2">
                    <a:lumMod val="40000"/>
                    <a:lumOff val="60000"/>
                  </a:schemeClr>
                </a:solidFill>
              </a:rPr>
              <a:t>Cindy P.</a:t>
            </a:r>
          </a:p>
        </p:txBody>
      </p:sp>
    </p:spTree>
    <p:extLst>
      <p:ext uri="{BB962C8B-B14F-4D97-AF65-F5344CB8AC3E}">
        <p14:creationId xmlns:p14="http://schemas.microsoft.com/office/powerpoint/2010/main" val="2694436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C8ACE16-ED1B-F742-F408-C6FA0C9A71A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634D44-F587-C80F-F2B6-62663941DB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2103" y="455753"/>
            <a:ext cx="3599793" cy="594649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0746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71BD9E-1646-68A4-F55A-6C1192DA632B}"/>
              </a:ext>
            </a:extLst>
          </p:cNvPr>
          <p:cNvPicPr>
            <a:picLocks noChangeAspect="1"/>
          </p:cNvPicPr>
          <p:nvPr/>
        </p:nvPicPr>
        <p:blipFill>
          <a:blip r:embed="rId17">
            <a:extLst>
              <a:ext uri="{28A0092B-C50C-407E-A947-70E740481C1C}">
                <a14:useLocalDpi xmlns:a14="http://schemas.microsoft.com/office/drawing/2010/main" val="0"/>
              </a:ext>
            </a:extLst>
          </a:blip>
          <a:srcRect b="14900"/>
          <a:stretch>
            <a:fillRect/>
          </a:stretch>
        </p:blipFill>
        <p:spPr>
          <a:xfrm>
            <a:off x="3798055" y="857250"/>
            <a:ext cx="4880582" cy="5143499"/>
          </a:xfrm>
          <a:prstGeom prst="rect">
            <a:avLst/>
          </a:prstGeom>
        </p:spPr>
      </p:pic>
      <p:sp>
        <p:nvSpPr>
          <p:cNvPr id="9" name="1980 WCNA 10 Jim NThere’saliterature00:00:00.1-00:00:08.1">
            <a:extLst>
              <a:ext uri="{FF2B5EF4-FFF2-40B4-BE49-F238E27FC236}">
                <a16:creationId xmlns:a16="http://schemas.microsoft.com/office/drawing/2014/main" id="{ED976A47-980E-3B9B-B84B-6FF7B2C0364F}"/>
              </a:ext>
            </a:extLst>
          </p:cNvPr>
          <p:cNvSpPr txBox="1"/>
          <p:nvPr>
            <p:custDataLst>
              <p:tags r:id="rId1"/>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There’s a literature conference in, in, Lincoln, Nebraska starting Monday.</a:t>
            </a:r>
          </a:p>
        </p:txBody>
      </p:sp>
      <p:sp>
        <p:nvSpPr>
          <p:cNvPr id="10" name="1980 WCNA 10 Jim NAndI’mlooking00:00:08.3-00:00:09.6">
            <a:extLst>
              <a:ext uri="{FF2B5EF4-FFF2-40B4-BE49-F238E27FC236}">
                <a16:creationId xmlns:a16="http://schemas.microsoft.com/office/drawing/2014/main" id="{694014A5-D07E-B91E-5AD4-C1D5B436FEDD}"/>
              </a:ext>
            </a:extLst>
          </p:cNvPr>
          <p:cNvSpPr txBox="1"/>
          <p:nvPr>
            <p:custDataLst>
              <p:tags r:id="rId2"/>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And I’m looking forward to it.</a:t>
            </a:r>
          </a:p>
        </p:txBody>
      </p:sp>
      <p:sp>
        <p:nvSpPr>
          <p:cNvPr id="11" name="1980 WCNA 10 Jim NAndIfeel00:00:11.3-00:00:15.1">
            <a:extLst>
              <a:ext uri="{FF2B5EF4-FFF2-40B4-BE49-F238E27FC236}">
                <a16:creationId xmlns:a16="http://schemas.microsoft.com/office/drawing/2014/main" id="{6B3E13D7-D182-66AD-D7EB-2BEB56B5F550}"/>
              </a:ext>
            </a:extLst>
          </p:cNvPr>
          <p:cNvSpPr txBox="1"/>
          <p:nvPr>
            <p:custDataLst>
              <p:tags r:id="rId3"/>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And I feel awfully inadequate, you know.</a:t>
            </a:r>
          </a:p>
        </p:txBody>
      </p:sp>
      <p:sp>
        <p:nvSpPr>
          <p:cNvPr id="12" name="1980 WCNA 10 Jim NIdon’tknow00:00:15.5-00:00:17.6">
            <a:extLst>
              <a:ext uri="{FF2B5EF4-FFF2-40B4-BE49-F238E27FC236}">
                <a16:creationId xmlns:a16="http://schemas.microsoft.com/office/drawing/2014/main" id="{C65191D7-AECA-AAFA-D774-2C4EE9D90647}"/>
              </a:ext>
            </a:extLst>
          </p:cNvPr>
          <p:cNvSpPr txBox="1"/>
          <p:nvPr>
            <p:custDataLst>
              <p:tags r:id="rId4"/>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I don’t know what I’m going to be doing there.</a:t>
            </a:r>
          </a:p>
        </p:txBody>
      </p:sp>
      <p:sp>
        <p:nvSpPr>
          <p:cNvPr id="13" name="1980 WCNA 10 Jim NIfeellike,00:00:17.9-00:00:21.0">
            <a:extLst>
              <a:ext uri="{FF2B5EF4-FFF2-40B4-BE49-F238E27FC236}">
                <a16:creationId xmlns:a16="http://schemas.microsoft.com/office/drawing/2014/main" id="{35DD65EF-FB8B-E774-5F8C-0932A3DB2351}"/>
              </a:ext>
            </a:extLst>
          </p:cNvPr>
          <p:cNvSpPr txBox="1"/>
          <p:nvPr>
            <p:custDataLst>
              <p:tags r:id="rId5"/>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I feel like, you know, it’s a change.</a:t>
            </a:r>
          </a:p>
        </p:txBody>
      </p:sp>
      <p:sp>
        <p:nvSpPr>
          <p:cNvPr id="14" name="1980 WCNA 10 Jim NIthinkit’s00:00:21.9-00:00:24.1">
            <a:extLst>
              <a:ext uri="{FF2B5EF4-FFF2-40B4-BE49-F238E27FC236}">
                <a16:creationId xmlns:a16="http://schemas.microsoft.com/office/drawing/2014/main" id="{63B7933D-D78D-68BD-8C30-D73E0894D490}"/>
              </a:ext>
            </a:extLst>
          </p:cNvPr>
          <p:cNvSpPr txBox="1"/>
          <p:nvPr>
            <p:custDataLst>
              <p:tags r:id="rId6"/>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I think it’s a big change.  You know.</a:t>
            </a:r>
          </a:p>
        </p:txBody>
      </p:sp>
      <p:sp>
        <p:nvSpPr>
          <p:cNvPr id="15" name="1980 WCNA 10 Jim NWe’restandingon00:00:24.3-00:00:26.7">
            <a:extLst>
              <a:ext uri="{FF2B5EF4-FFF2-40B4-BE49-F238E27FC236}">
                <a16:creationId xmlns:a16="http://schemas.microsoft.com/office/drawing/2014/main" id="{04EECE87-2C2B-331D-59AB-F2F0DC608983}"/>
              </a:ext>
            </a:extLst>
          </p:cNvPr>
          <p:cNvSpPr txBox="1"/>
          <p:nvPr>
            <p:custDataLst>
              <p:tags r:id="rId7"/>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We’re standing on our own two feet.</a:t>
            </a:r>
          </a:p>
        </p:txBody>
      </p:sp>
      <p:sp>
        <p:nvSpPr>
          <p:cNvPr id="16" name="1980 WCNA 10 Jim NAlotof00:00:27.7-00:00:30.5">
            <a:extLst>
              <a:ext uri="{FF2B5EF4-FFF2-40B4-BE49-F238E27FC236}">
                <a16:creationId xmlns:a16="http://schemas.microsoft.com/office/drawing/2014/main" id="{AE8A71CE-92A7-1160-EE6E-DCC16092F5D9}"/>
              </a:ext>
            </a:extLst>
          </p:cNvPr>
          <p:cNvSpPr txBox="1"/>
          <p:nvPr>
            <p:custDataLst>
              <p:tags r:id="rId8"/>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A lot of us here had to have A.A. hold our hand.</a:t>
            </a:r>
          </a:p>
        </p:txBody>
      </p:sp>
      <p:sp>
        <p:nvSpPr>
          <p:cNvPr id="17" name="1980 WCNA 10 Jim NWe’restandingon00:00:30.8-00:00:32.7">
            <a:extLst>
              <a:ext uri="{FF2B5EF4-FFF2-40B4-BE49-F238E27FC236}">
                <a16:creationId xmlns:a16="http://schemas.microsoft.com/office/drawing/2014/main" id="{4315700B-62D4-CE19-5386-346CE39A2B47}"/>
              </a:ext>
            </a:extLst>
          </p:cNvPr>
          <p:cNvSpPr txBox="1"/>
          <p:nvPr>
            <p:custDataLst>
              <p:tags r:id="rId9"/>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We’re standing on our own two feet.</a:t>
            </a:r>
          </a:p>
        </p:txBody>
      </p:sp>
      <p:sp>
        <p:nvSpPr>
          <p:cNvPr id="18" name="1980 WCNA 10 Jim NAndwithGod’s00:00:33.5-00:00:37.3">
            <a:extLst>
              <a:ext uri="{FF2B5EF4-FFF2-40B4-BE49-F238E27FC236}">
                <a16:creationId xmlns:a16="http://schemas.microsoft.com/office/drawing/2014/main" id="{88C65913-D9BA-5F78-AD74-74EAF0089A71}"/>
              </a:ext>
            </a:extLst>
          </p:cNvPr>
          <p:cNvSpPr txBox="1"/>
          <p:nvPr>
            <p:custDataLst>
              <p:tags r:id="rId10"/>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And with God’s help, we’ll put together some kind of a book,</a:t>
            </a:r>
          </a:p>
        </p:txBody>
      </p:sp>
      <p:sp>
        <p:nvSpPr>
          <p:cNvPr id="7" name="TextBox 4">
            <a:extLst>
              <a:ext uri="{FF2B5EF4-FFF2-40B4-BE49-F238E27FC236}">
                <a16:creationId xmlns:a16="http://schemas.microsoft.com/office/drawing/2014/main" id="{3EA6FC72-FD8A-10BF-D6A6-C59A65B31CE7}"/>
              </a:ext>
            </a:extLst>
          </p:cNvPr>
          <p:cNvSpPr txBox="1">
            <a:spLocks noChangeArrowheads="1"/>
          </p:cNvSpPr>
          <p:nvPr/>
        </p:nvSpPr>
        <p:spPr bwMode="auto">
          <a:xfrm>
            <a:off x="465365" y="2792334"/>
            <a:ext cx="2531358" cy="1296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pitchFamily="18" charset="0"/>
              </a:defRPr>
            </a:lvl1pPr>
            <a:lvl2pPr marL="742950" indent="-285750" eaLnBrk="0" hangingPunct="0">
              <a:defRPr>
                <a:solidFill>
                  <a:schemeClr val="tx1"/>
                </a:solidFill>
                <a:latin typeface="Palatino Linotype" pitchFamily="18" charset="0"/>
              </a:defRPr>
            </a:lvl2pPr>
            <a:lvl3pPr marL="1143000" indent="-228600" eaLnBrk="0" hangingPunct="0">
              <a:defRPr>
                <a:solidFill>
                  <a:schemeClr val="tx1"/>
                </a:solidFill>
                <a:latin typeface="Palatino Linotype" pitchFamily="18" charset="0"/>
              </a:defRPr>
            </a:lvl3pPr>
            <a:lvl4pPr marL="1600200" indent="-228600" eaLnBrk="0" hangingPunct="0">
              <a:defRPr>
                <a:solidFill>
                  <a:schemeClr val="tx1"/>
                </a:solidFill>
                <a:latin typeface="Palatino Linotype" pitchFamily="18" charset="0"/>
              </a:defRPr>
            </a:lvl4pPr>
            <a:lvl5pPr marL="2057400" indent="-228600" eaLnBrk="0" hangingPunct="0">
              <a:defRPr>
                <a:solidFill>
                  <a:schemeClr val="tx1"/>
                </a:solidFill>
                <a:latin typeface="Palatino Linotype" pitchFamily="18" charset="0"/>
              </a:defRPr>
            </a:lvl5pPr>
            <a:lvl6pPr marL="2514600" indent="-228600" algn="ctr" eaLnBrk="0" fontAlgn="base" hangingPunct="0">
              <a:spcBef>
                <a:spcPct val="0"/>
              </a:spcBef>
              <a:spcAft>
                <a:spcPct val="0"/>
              </a:spcAft>
              <a:defRPr>
                <a:solidFill>
                  <a:schemeClr val="tx1"/>
                </a:solidFill>
                <a:latin typeface="Palatino Linotype" pitchFamily="18" charset="0"/>
              </a:defRPr>
            </a:lvl6pPr>
            <a:lvl7pPr marL="2971800" indent="-228600" algn="ctr" eaLnBrk="0" fontAlgn="base" hangingPunct="0">
              <a:spcBef>
                <a:spcPct val="0"/>
              </a:spcBef>
              <a:spcAft>
                <a:spcPct val="0"/>
              </a:spcAft>
              <a:defRPr>
                <a:solidFill>
                  <a:schemeClr val="tx1"/>
                </a:solidFill>
                <a:latin typeface="Palatino Linotype" pitchFamily="18" charset="0"/>
              </a:defRPr>
            </a:lvl7pPr>
            <a:lvl8pPr marL="3429000" indent="-228600" algn="ctr" eaLnBrk="0" fontAlgn="base" hangingPunct="0">
              <a:spcBef>
                <a:spcPct val="0"/>
              </a:spcBef>
              <a:spcAft>
                <a:spcPct val="0"/>
              </a:spcAft>
              <a:defRPr>
                <a:solidFill>
                  <a:schemeClr val="tx1"/>
                </a:solidFill>
                <a:latin typeface="Palatino Linotype" pitchFamily="18" charset="0"/>
              </a:defRPr>
            </a:lvl8pPr>
            <a:lvl9pPr marL="3886200" indent="-228600" algn="ctr" eaLnBrk="0" fontAlgn="base" hangingPunct="0">
              <a:spcBef>
                <a:spcPct val="0"/>
              </a:spcBef>
              <a:spcAft>
                <a:spcPct val="0"/>
              </a:spcAft>
              <a:defRPr>
                <a:solidFill>
                  <a:schemeClr val="tx1"/>
                </a:solidFill>
                <a:latin typeface="Palatino Linotype" pitchFamily="18" charset="0"/>
              </a:defRPr>
            </a:lvl9pPr>
          </a:lstStyle>
          <a:p>
            <a:pPr algn="ctr" eaLnBrk="1" hangingPunct="1">
              <a:lnSpc>
                <a:spcPct val="150000"/>
              </a:lnSpc>
            </a:pPr>
            <a:r>
              <a:rPr lang="en-US" dirty="0">
                <a:solidFill>
                  <a:schemeClr val="bg1"/>
                </a:solidFill>
              </a:rPr>
              <a:t>Jim N.</a:t>
            </a:r>
          </a:p>
          <a:p>
            <a:pPr algn="ctr" eaLnBrk="1" hangingPunct="1">
              <a:lnSpc>
                <a:spcPct val="150000"/>
              </a:lnSpc>
            </a:pPr>
            <a:r>
              <a:rPr lang="en-US" dirty="0">
                <a:solidFill>
                  <a:schemeClr val="bg1"/>
                </a:solidFill>
              </a:rPr>
              <a:t>Photo courtesy of Ed S.</a:t>
            </a:r>
          </a:p>
          <a:p>
            <a:pPr algn="ctr" eaLnBrk="1" hangingPunct="1">
              <a:lnSpc>
                <a:spcPct val="150000"/>
              </a:lnSpc>
            </a:pPr>
            <a:r>
              <a:rPr lang="en-US" dirty="0">
                <a:solidFill>
                  <a:schemeClr val="bg1"/>
                </a:solidFill>
              </a:rPr>
              <a:t>Audio from WCNA 10</a:t>
            </a:r>
          </a:p>
        </p:txBody>
      </p:sp>
      <p:sp>
        <p:nvSpPr>
          <p:cNvPr id="19" name="1980 WCNA 10 Jim NsothatI00:00:38.3-00:00:44.5">
            <a:extLst>
              <a:ext uri="{FF2B5EF4-FFF2-40B4-BE49-F238E27FC236}">
                <a16:creationId xmlns:a16="http://schemas.microsoft.com/office/drawing/2014/main" id="{DA64BB49-C8AD-3687-CEE2-3170F2F3C257}"/>
              </a:ext>
            </a:extLst>
          </p:cNvPr>
          <p:cNvSpPr txBox="1"/>
          <p:nvPr>
            <p:custDataLst>
              <p:tags r:id="rId11"/>
            </p:custDataLst>
          </p:nvPr>
        </p:nvSpPr>
        <p:spPr>
          <a:xfrm>
            <a:off x="0" y="5314950"/>
            <a:ext cx="9144000" cy="6858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so that I have something to give this guy besides my story which he may not be able to identify with,</a:t>
            </a:r>
          </a:p>
        </p:txBody>
      </p:sp>
      <p:sp>
        <p:nvSpPr>
          <p:cNvPr id="20" name="1980 WCNA 10 Jim NandaWhite00:00:45.0-00:00:51.8">
            <a:extLst>
              <a:ext uri="{FF2B5EF4-FFF2-40B4-BE49-F238E27FC236}">
                <a16:creationId xmlns:a16="http://schemas.microsoft.com/office/drawing/2014/main" id="{E1F0BBA6-217A-9D92-AAD7-7BA080F8D9AD}"/>
              </a:ext>
            </a:extLst>
          </p:cNvPr>
          <p:cNvSpPr txBox="1"/>
          <p:nvPr>
            <p:custDataLst>
              <p:tags r:id="rId12"/>
            </p:custDataLst>
          </p:nvPr>
        </p:nvSpPr>
        <p:spPr>
          <a:xfrm>
            <a:off x="0" y="5657850"/>
            <a:ext cx="9144000" cy="342900"/>
          </a:xfrm>
          <a:prstGeom prst="rect">
            <a:avLst/>
          </a:prstGeom>
          <a:solidFill>
            <a:srgbClr val="000000">
              <a:alpha val="70000"/>
            </a:srgbClr>
          </a:solidFill>
        </p:spPr>
        <p:txBody>
          <a:bodyPr vert="horz" tIns="0" bIns="0" rtlCol="0">
            <a:noAutofit/>
          </a:bodyPr>
          <a:lstStyle/>
          <a:p>
            <a:pPr algn="l"/>
            <a:r>
              <a:rPr lang="en-US" sz="2250" dirty="0">
                <a:solidFill>
                  <a:srgbClr val="FFFFFF"/>
                </a:solidFill>
                <a:latin typeface="Calibri" panose="020F0502020204030204" pitchFamily="34" charset="0"/>
              </a:rPr>
              <a:t>and a White booklet that’s, you know, sometimes as inadequate as I feel.</a:t>
            </a:r>
          </a:p>
        </p:txBody>
      </p:sp>
      <p:pic>
        <p:nvPicPr>
          <p:cNvPr id="4" name="Jim N 1">
            <a:hlinkClick r:id="" action="ppaction://media"/>
            <a:extLst>
              <a:ext uri="{FF2B5EF4-FFF2-40B4-BE49-F238E27FC236}">
                <a16:creationId xmlns:a16="http://schemas.microsoft.com/office/drawing/2014/main" id="{9A021F1C-013D-39F0-6D01-E468FDDAC69C}"/>
              </a:ext>
            </a:extLst>
          </p:cNvPr>
          <p:cNvPicPr>
            <a:picLocks noChangeAspect="1"/>
          </p:cNvPicPr>
          <p:nvPr>
            <a:audioFile r:link="rId14"/>
            <p:extLst>
              <p:ext uri="{DAA4B4D4-6D71-4841-9C94-3DE7FCFB9230}">
                <p14:media xmlns:p14="http://schemas.microsoft.com/office/powerpoint/2010/main" r:embed="rId13"/>
              </p:ext>
            </p:extLst>
          </p:nvPr>
        </p:nvPicPr>
        <p:blipFill>
          <a:blip r:embed="rId18"/>
          <a:stretch>
            <a:fillRect/>
          </a:stretch>
        </p:blipFill>
        <p:spPr>
          <a:xfrm>
            <a:off x="1409436" y="1322481"/>
            <a:ext cx="643216" cy="487363"/>
          </a:xfrm>
          <a:prstGeom prst="rect">
            <a:avLst/>
          </a:prstGeom>
        </p:spPr>
      </p:pic>
    </p:spTree>
    <p:extLst>
      <p:ext uri="{BB962C8B-B14F-4D97-AF65-F5344CB8AC3E}">
        <p14:creationId xmlns:p14="http://schemas.microsoft.com/office/powerpoint/2010/main" val="8237652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
                                        <p:tgtEl>
                                          <p:spTgt spid="9"/>
                                        </p:tgtEl>
                                      </p:cBhvr>
                                    </p:animEffect>
                                  </p:childTnLst>
                                </p:cTn>
                              </p:par>
                              <p:par>
                                <p:cTn id="8" presetID="10" presetClass="exit" presetSubtype="0" fill="hold" grpId="1" nodeType="withEffect">
                                  <p:stCondLst>
                                    <p:cond delay="0"/>
                                  </p:stCondLst>
                                  <p:childTnLst>
                                    <p:animEffect transition="out" filter="fade">
                                      <p:cBhvr>
                                        <p:cTn id="9" dur="200"/>
                                        <p:tgtEl>
                                          <p:spTgt spid="9"/>
                                        </p:tgtEl>
                                      </p:cBhvr>
                                    </p:animEffect>
                                    <p:set>
                                      <p:cBhvr>
                                        <p:cTn id="10" dur="1" fill="hold">
                                          <p:stCondLst>
                                            <p:cond delay="199"/>
                                          </p:stCondLst>
                                        </p:cTn>
                                        <p:tgtEl>
                                          <p:spTgt spid="9"/>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
                                        <p:tgtEl>
                                          <p:spTgt spid="11"/>
                                        </p:tgtEl>
                                      </p:cBhvr>
                                    </p:animEffect>
                                  </p:childTnLst>
                                </p:cTn>
                              </p:par>
                              <p:par>
                                <p:cTn id="14" presetID="10" presetClass="exit" presetSubtype="0" fill="hold" grpId="1" nodeType="withEffect">
                                  <p:stCondLst>
                                    <p:cond delay="0"/>
                                  </p:stCondLst>
                                  <p:childTnLst>
                                    <p:animEffect transition="out" filter="fade">
                                      <p:cBhvr>
                                        <p:cTn id="15" dur="200"/>
                                        <p:tgtEl>
                                          <p:spTgt spid="11"/>
                                        </p:tgtEl>
                                      </p:cBhvr>
                                    </p:animEffect>
                                    <p:set>
                                      <p:cBhvr>
                                        <p:cTn id="16" dur="1" fill="hold">
                                          <p:stCondLst>
                                            <p:cond delay="199"/>
                                          </p:stCondLst>
                                        </p:cTn>
                                        <p:tgtEl>
                                          <p:spTgt spid="11"/>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
                                        <p:tgtEl>
                                          <p:spTgt spid="13"/>
                                        </p:tgtEl>
                                      </p:cBhvr>
                                    </p:animEffect>
                                  </p:childTnLst>
                                </p:cTn>
                              </p:par>
                              <p:par>
                                <p:cTn id="20" presetID="10" presetClass="exit" presetSubtype="0" fill="hold" grpId="1" nodeType="withEffect">
                                  <p:stCondLst>
                                    <p:cond delay="0"/>
                                  </p:stCondLst>
                                  <p:childTnLst>
                                    <p:animEffect transition="out" filter="fade">
                                      <p:cBhvr>
                                        <p:cTn id="21" dur="200"/>
                                        <p:tgtEl>
                                          <p:spTgt spid="13"/>
                                        </p:tgtEl>
                                      </p:cBhvr>
                                    </p:animEffect>
                                    <p:set>
                                      <p:cBhvr>
                                        <p:cTn id="22" dur="1" fill="hold">
                                          <p:stCondLst>
                                            <p:cond delay="199"/>
                                          </p:stCondLst>
                                        </p:cTn>
                                        <p:tgtEl>
                                          <p:spTgt spid="1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00"/>
                                        <p:tgtEl>
                                          <p:spTgt spid="14"/>
                                        </p:tgtEl>
                                      </p:cBhvr>
                                    </p:animEffect>
                                  </p:childTnLst>
                                </p:cTn>
                              </p:par>
                              <p:par>
                                <p:cTn id="26" presetID="10" presetClass="exit" presetSubtype="0" fill="hold" grpId="1" nodeType="withEffect">
                                  <p:stCondLst>
                                    <p:cond delay="0"/>
                                  </p:stCondLst>
                                  <p:childTnLst>
                                    <p:animEffect transition="out" filter="fade">
                                      <p:cBhvr>
                                        <p:cTn id="27" dur="200"/>
                                        <p:tgtEl>
                                          <p:spTgt spid="14"/>
                                        </p:tgtEl>
                                      </p:cBhvr>
                                    </p:animEffect>
                                    <p:set>
                                      <p:cBhvr>
                                        <p:cTn id="28" dur="1" fill="hold">
                                          <p:stCondLst>
                                            <p:cond delay="199"/>
                                          </p:stCondLst>
                                        </p:cTn>
                                        <p:tgtEl>
                                          <p:spTgt spid="14"/>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00"/>
                                        <p:tgtEl>
                                          <p:spTgt spid="16"/>
                                        </p:tgtEl>
                                      </p:cBhvr>
                                    </p:animEffect>
                                  </p:childTnLst>
                                </p:cTn>
                              </p:par>
                              <p:par>
                                <p:cTn id="32" presetID="10" presetClass="exit" presetSubtype="0" fill="hold" grpId="1" nodeType="withEffect">
                                  <p:stCondLst>
                                    <p:cond delay="0"/>
                                  </p:stCondLst>
                                  <p:childTnLst>
                                    <p:animEffect transition="out" filter="fade">
                                      <p:cBhvr>
                                        <p:cTn id="33" dur="200"/>
                                        <p:tgtEl>
                                          <p:spTgt spid="16"/>
                                        </p:tgtEl>
                                      </p:cBhvr>
                                    </p:animEffect>
                                    <p:set>
                                      <p:cBhvr>
                                        <p:cTn id="34" dur="1" fill="hold">
                                          <p:stCondLst>
                                            <p:cond delay="199"/>
                                          </p:stCondLst>
                                        </p:cTn>
                                        <p:tgtEl>
                                          <p:spTgt spid="16"/>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200"/>
                                        <p:tgtEl>
                                          <p:spTgt spid="18"/>
                                        </p:tgtEl>
                                      </p:cBhvr>
                                    </p:animEffect>
                                  </p:childTnLst>
                                </p:cTn>
                              </p:par>
                              <p:par>
                                <p:cTn id="38" presetID="10" presetClass="exit" presetSubtype="0" fill="hold" grpId="1" nodeType="withEffect">
                                  <p:stCondLst>
                                    <p:cond delay="0"/>
                                  </p:stCondLst>
                                  <p:childTnLst>
                                    <p:animEffect transition="out" filter="fade">
                                      <p:cBhvr>
                                        <p:cTn id="39" dur="200"/>
                                        <p:tgtEl>
                                          <p:spTgt spid="18"/>
                                        </p:tgtEl>
                                      </p:cBhvr>
                                    </p:animEffect>
                                    <p:set>
                                      <p:cBhvr>
                                        <p:cTn id="40" dur="1" fill="hold">
                                          <p:stCondLst>
                                            <p:cond delay="199"/>
                                          </p:stCondLst>
                                        </p:cTn>
                                        <p:tgtEl>
                                          <p:spTgt spid="18"/>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200"/>
                                        <p:tgtEl>
                                          <p:spTgt spid="20"/>
                                        </p:tgtEl>
                                      </p:cBhvr>
                                    </p:animEffect>
                                  </p:childTnLst>
                                </p:cTn>
                              </p:par>
                              <p:par>
                                <p:cTn id="44" presetID="10" presetClass="exit" presetSubtype="0" fill="hold" grpId="1" nodeType="withEffect">
                                  <p:stCondLst>
                                    <p:cond delay="0"/>
                                  </p:stCondLst>
                                  <p:childTnLst>
                                    <p:animEffect transition="out" filter="fade">
                                      <p:cBhvr>
                                        <p:cTn id="45" dur="200"/>
                                        <p:tgtEl>
                                          <p:spTgt spid="20"/>
                                        </p:tgtEl>
                                      </p:cBhvr>
                                    </p:animEffect>
                                    <p:set>
                                      <p:cBhvr>
                                        <p:cTn id="46" dur="1" fill="hold">
                                          <p:stCondLst>
                                            <p:cond delay="199"/>
                                          </p:stCondLst>
                                        </p:cTn>
                                        <p:tgtEl>
                                          <p:spTgt spid="20"/>
                                        </p:tgtEl>
                                        <p:attrNameLst>
                                          <p:attrName>style.visibility</p:attrName>
                                        </p:attrNameLst>
                                      </p:cBhvr>
                                      <p:to>
                                        <p:strVal val="hidden"/>
                                      </p:to>
                                    </p:se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00"/>
                                        <p:tgtEl>
                                          <p:spTgt spid="12"/>
                                        </p:tgtEl>
                                      </p:cBhvr>
                                    </p:animEffect>
                                  </p:childTnLst>
                                </p:cTn>
                              </p:par>
                              <p:par>
                                <p:cTn id="50" presetID="10" presetClass="exit" presetSubtype="0" fill="hold" grpId="1" nodeType="withEffect">
                                  <p:stCondLst>
                                    <p:cond delay="0"/>
                                  </p:stCondLst>
                                  <p:childTnLst>
                                    <p:animEffect transition="out" filter="fade">
                                      <p:cBhvr>
                                        <p:cTn id="51" dur="200"/>
                                        <p:tgtEl>
                                          <p:spTgt spid="12"/>
                                        </p:tgtEl>
                                      </p:cBhvr>
                                    </p:animEffect>
                                    <p:set>
                                      <p:cBhvr>
                                        <p:cTn id="52" dur="1" fill="hold">
                                          <p:stCondLst>
                                            <p:cond delay="199"/>
                                          </p:stCondLst>
                                        </p:cTn>
                                        <p:tgtEl>
                                          <p:spTgt spid="12"/>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200"/>
                                        <p:tgtEl>
                                          <p:spTgt spid="10"/>
                                        </p:tgtEl>
                                      </p:cBhvr>
                                    </p:animEffect>
                                  </p:childTnLst>
                                </p:cTn>
                              </p:par>
                              <p:par>
                                <p:cTn id="56" presetID="10" presetClass="exit" presetSubtype="0" fill="hold" grpId="1" nodeType="withEffect">
                                  <p:stCondLst>
                                    <p:cond delay="0"/>
                                  </p:stCondLst>
                                  <p:childTnLst>
                                    <p:animEffect transition="out" filter="fade">
                                      <p:cBhvr>
                                        <p:cTn id="57" dur="200"/>
                                        <p:tgtEl>
                                          <p:spTgt spid="10"/>
                                        </p:tgtEl>
                                      </p:cBhvr>
                                    </p:animEffect>
                                    <p:set>
                                      <p:cBhvr>
                                        <p:cTn id="58" dur="1" fill="hold">
                                          <p:stCondLst>
                                            <p:cond delay="199"/>
                                          </p:stCondLst>
                                        </p:cTn>
                                        <p:tgtEl>
                                          <p:spTgt spid="10"/>
                                        </p:tgtEl>
                                        <p:attrNameLst>
                                          <p:attrName>style.visibility</p:attrName>
                                        </p:attrNameLst>
                                      </p:cBhvr>
                                      <p:to>
                                        <p:strVal val="hidden"/>
                                      </p:to>
                                    </p:set>
                                  </p:childTnLst>
                                </p:cTn>
                              </p:par>
                              <p:par>
                                <p:cTn id="59" presetID="10"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00"/>
                                        <p:tgtEl>
                                          <p:spTgt spid="15"/>
                                        </p:tgtEl>
                                      </p:cBhvr>
                                    </p:animEffect>
                                  </p:childTnLst>
                                </p:cTn>
                              </p:par>
                              <p:par>
                                <p:cTn id="62" presetID="10" presetClass="exit" presetSubtype="0" fill="hold" grpId="1" nodeType="withEffect">
                                  <p:stCondLst>
                                    <p:cond delay="0"/>
                                  </p:stCondLst>
                                  <p:childTnLst>
                                    <p:animEffect transition="out" filter="fade">
                                      <p:cBhvr>
                                        <p:cTn id="63" dur="200"/>
                                        <p:tgtEl>
                                          <p:spTgt spid="15"/>
                                        </p:tgtEl>
                                      </p:cBhvr>
                                    </p:animEffect>
                                    <p:set>
                                      <p:cBhvr>
                                        <p:cTn id="64" dur="1" fill="hold">
                                          <p:stCondLst>
                                            <p:cond delay="199"/>
                                          </p:stCondLst>
                                        </p:cTn>
                                        <p:tgtEl>
                                          <p:spTgt spid="15"/>
                                        </p:tgtEl>
                                        <p:attrNameLst>
                                          <p:attrName>style.visibility</p:attrName>
                                        </p:attrNameLst>
                                      </p:cBhvr>
                                      <p:to>
                                        <p:strVal val="hidden"/>
                                      </p:to>
                                    </p:set>
                                  </p:childTnLst>
                                </p:cTn>
                              </p:par>
                              <p:par>
                                <p:cTn id="65" presetID="10"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200"/>
                                        <p:tgtEl>
                                          <p:spTgt spid="19"/>
                                        </p:tgtEl>
                                      </p:cBhvr>
                                    </p:animEffect>
                                  </p:childTnLst>
                                </p:cTn>
                              </p:par>
                              <p:par>
                                <p:cTn id="68" presetID="10" presetClass="exit" presetSubtype="0" fill="hold" grpId="1" nodeType="withEffect">
                                  <p:stCondLst>
                                    <p:cond delay="0"/>
                                  </p:stCondLst>
                                  <p:childTnLst>
                                    <p:animEffect transition="out" filter="fade">
                                      <p:cBhvr>
                                        <p:cTn id="69" dur="200"/>
                                        <p:tgtEl>
                                          <p:spTgt spid="19"/>
                                        </p:tgtEl>
                                      </p:cBhvr>
                                    </p:animEffect>
                                    <p:set>
                                      <p:cBhvr>
                                        <p:cTn id="70" dur="1" fill="hold">
                                          <p:stCondLst>
                                            <p:cond delay="199"/>
                                          </p:stCondLst>
                                        </p:cTn>
                                        <p:tgtEl>
                                          <p:spTgt spid="19"/>
                                        </p:tgtEl>
                                        <p:attrNameLst>
                                          <p:attrName>style.visibility</p:attrName>
                                        </p:attrNameLst>
                                      </p:cBhvr>
                                      <p:to>
                                        <p:strVal val="hidden"/>
                                      </p:to>
                                    </p:set>
                                  </p:childTnLst>
                                </p:cTn>
                              </p:par>
                              <p:par>
                                <p:cTn id="71" presetID="10"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00"/>
                                        <p:tgtEl>
                                          <p:spTgt spid="17"/>
                                        </p:tgtEl>
                                      </p:cBhvr>
                                    </p:animEffect>
                                  </p:childTnLst>
                                </p:cTn>
                              </p:par>
                              <p:par>
                                <p:cTn id="74" presetID="10" presetClass="exit" presetSubtype="0" fill="hold" grpId="1" nodeType="withEffect">
                                  <p:stCondLst>
                                    <p:cond delay="0"/>
                                  </p:stCondLst>
                                  <p:childTnLst>
                                    <p:animEffect transition="out" filter="fade">
                                      <p:cBhvr>
                                        <p:cTn id="75" dur="200"/>
                                        <p:tgtEl>
                                          <p:spTgt spid="17"/>
                                        </p:tgtEl>
                                      </p:cBhvr>
                                    </p:animEffect>
                                    <p:set>
                                      <p:cBhvr>
                                        <p:cTn id="76" dur="1" fill="hold">
                                          <p:stCondLst>
                                            <p:cond delay="199"/>
                                          </p:stCondLst>
                                        </p:cTn>
                                        <p:tgtEl>
                                          <p:spTgt spid="17"/>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520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81" fill="hold" display="0">
                  <p:stCondLst>
                    <p:cond delay="indefinite"/>
                  </p:stCondLst>
                  <p:endCondLst>
                    <p:cond evt="onStopAudio" delay="0">
                      <p:tgtEl>
                        <p:sldTgt/>
                      </p:tgtEl>
                    </p:cond>
                  </p:endCondLst>
                </p:cTn>
                <p:tgtEl>
                  <p:spTgt spid="4"/>
                </p:tgtEl>
              </p:cMediaNode>
            </p:audio>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838200"/>
          </a:xfrm>
        </p:spPr>
        <p:txBody>
          <a:bodyPr anchor="ctr">
            <a:normAutofit/>
            <a:scene3d>
              <a:camera prst="orthographicFront"/>
              <a:lightRig rig="harsh" dir="t"/>
            </a:scene3d>
            <a:sp3d extrusionH="57150" prstMaterial="matte">
              <a:bevelT w="63500" h="12700" prst="angle"/>
              <a:contourClr>
                <a:schemeClr val="bg1">
                  <a:lumMod val="65000"/>
                </a:schemeClr>
              </a:contourClr>
            </a:sp3d>
          </a:bodyPr>
          <a:lstStyle/>
          <a:p>
            <a:pPr algn="ctr"/>
            <a:r>
              <a:rPr lang="en-US" b="1" spc="0" dirty="0">
                <a:ln/>
                <a:solidFill>
                  <a:schemeClr val="accent3"/>
                </a:solidFill>
                <a:effectLst/>
                <a:latin typeface="Arial Rounded MT Bold" panose="020F0704030504030204" pitchFamily="34" charset="0"/>
              </a:rPr>
              <a:t>1980 World Convention</a:t>
            </a:r>
          </a:p>
        </p:txBody>
      </p:sp>
      <p:pic>
        <p:nvPicPr>
          <p:cNvPr id="8" name="Content Placeholder 7" descr="A table with a group of items&#10;&#10;Description automatically generated with medium confidence">
            <a:extLst>
              <a:ext uri="{FF2B5EF4-FFF2-40B4-BE49-F238E27FC236}">
                <a16:creationId xmlns:a16="http://schemas.microsoft.com/office/drawing/2014/main" id="{589192A2-095C-E724-A1B5-AC9420091B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20421" y="838200"/>
            <a:ext cx="6503158" cy="5638800"/>
          </a:xfrm>
          <a:prstGeom prst="rect">
            <a:avLst/>
          </a:prstGeom>
          <a:ln>
            <a:noFill/>
          </a:ln>
          <a:effectLst>
            <a:outerShdw blurRad="190500" algn="tl" rotWithShape="0">
              <a:srgbClr val="000000">
                <a:alpha val="70000"/>
              </a:srgbClr>
            </a:outerShdw>
          </a:effectLst>
        </p:spPr>
      </p:pic>
      <p:sp>
        <p:nvSpPr>
          <p:cNvPr id="2" name="Slide Number Placeholder 1">
            <a:extLst>
              <a:ext uri="{FF2B5EF4-FFF2-40B4-BE49-F238E27FC236}">
                <a16:creationId xmlns:a16="http://schemas.microsoft.com/office/drawing/2014/main" id="{8E7C926D-A5C1-52F4-5590-8D273307D4B9}"/>
              </a:ext>
            </a:extLst>
          </p:cNvPr>
          <p:cNvSpPr>
            <a:spLocks noGrp="1"/>
          </p:cNvSpPr>
          <p:nvPr>
            <p:ph type="sldNum" sz="quarter" idx="15"/>
          </p:nvPr>
        </p:nvSpPr>
        <p:spPr/>
        <p:txBody>
          <a:bodyPr/>
          <a:lstStyle/>
          <a:p>
            <a:fld id="{57976419-10FF-4D06-8B50-C70D21417CC8}" type="slidenum">
              <a:rPr lang="en-US" smtClean="0"/>
              <a:pPr/>
              <a:t>72</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0806D-50B6-AE43-CC31-C1EC6FED158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DB3D74-0964-4149-8506-64EC2A886F7A}"/>
              </a:ext>
            </a:extLst>
          </p:cNvPr>
          <p:cNvSpPr>
            <a:spLocks noGrp="1"/>
          </p:cNvSpPr>
          <p:nvPr>
            <p:ph type="title"/>
          </p:nvPr>
        </p:nvSpPr>
        <p:spPr>
          <a:xfrm>
            <a:off x="457200" y="152400"/>
            <a:ext cx="8229600" cy="838200"/>
          </a:xfrm>
        </p:spPr>
        <p:txBody>
          <a:bodyPr>
            <a:normAutofit fontScale="90000"/>
            <a:scene3d>
              <a:camera prst="orthographicFront"/>
              <a:lightRig rig="soft" dir="t">
                <a:rot lat="0" lon="0" rev="15600000"/>
              </a:lightRig>
            </a:scene3d>
            <a:sp3d extrusionH="57150" prstMaterial="softEdge">
              <a:bevelT w="25400" h="38100"/>
            </a:sp3d>
          </a:bodyPr>
          <a:lstStyle/>
          <a:p>
            <a:pPr algn="ctr"/>
            <a:r>
              <a:rPr lang="en-US" b="1"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Black" panose="020B0A04020102020204" pitchFamily="34" charset="0"/>
              </a:rPr>
              <a:t>Burnalee</a:t>
            </a:r>
            <a:r>
              <a:rPr lang="en-US" b="1"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Black" panose="020B0A04020102020204" pitchFamily="34" charset="0"/>
              </a:rPr>
              <a:t> and Jim N. WCNA10</a:t>
            </a:r>
          </a:p>
        </p:txBody>
      </p:sp>
      <p:pic>
        <p:nvPicPr>
          <p:cNvPr id="7" name="Picture 6" descr="A person and person sitting at a podium&#10;&#10;Description automatically generated">
            <a:extLst>
              <a:ext uri="{FF2B5EF4-FFF2-40B4-BE49-F238E27FC236}">
                <a16:creationId xmlns:a16="http://schemas.microsoft.com/office/drawing/2014/main" id="{083AEE74-820B-8514-3C20-28C00E86C3A3}"/>
              </a:ext>
            </a:extLst>
          </p:cNvPr>
          <p:cNvPicPr>
            <a:picLocks noChangeAspect="1"/>
          </p:cNvPicPr>
          <p:nvPr/>
        </p:nvPicPr>
        <p:blipFill>
          <a:blip r:embed="rId4" cstate="print">
            <a:extLst>
              <a:ext uri="{28A0092B-C50C-407E-A947-70E740481C1C}">
                <a14:useLocalDpi xmlns:a14="http://schemas.microsoft.com/office/drawing/2010/main" val="0"/>
              </a:ext>
            </a:extLst>
          </a:blip>
          <a:srcRect b="10457"/>
          <a:stretch>
            <a:fillRect/>
          </a:stretch>
        </p:blipFill>
        <p:spPr>
          <a:xfrm>
            <a:off x="457200" y="1159901"/>
            <a:ext cx="3962400" cy="4313754"/>
          </a:xfrm>
          <a:prstGeom prst="rect">
            <a:avLst/>
          </a:prstGeom>
          <a:ln>
            <a:noFill/>
          </a:ln>
          <a:effectLst>
            <a:outerShdw blurRad="190500" algn="tl" rotWithShape="0">
              <a:srgbClr val="000000">
                <a:alpha val="70000"/>
              </a:srgbClr>
            </a:outerShdw>
          </a:effectLst>
        </p:spPr>
      </p:pic>
      <p:sp>
        <p:nvSpPr>
          <p:cNvPr id="2" name="Slide Number Placeholder 1">
            <a:extLst>
              <a:ext uri="{FF2B5EF4-FFF2-40B4-BE49-F238E27FC236}">
                <a16:creationId xmlns:a16="http://schemas.microsoft.com/office/drawing/2014/main" id="{21EF51F1-74B7-0CF6-2C7A-46E449CA0B0E}"/>
              </a:ext>
            </a:extLst>
          </p:cNvPr>
          <p:cNvSpPr>
            <a:spLocks noGrp="1"/>
          </p:cNvSpPr>
          <p:nvPr>
            <p:ph type="sldNum" sz="quarter" idx="15"/>
          </p:nvPr>
        </p:nvSpPr>
        <p:spPr/>
        <p:txBody>
          <a:bodyPr/>
          <a:lstStyle/>
          <a:p>
            <a:fld id="{57976419-10FF-4D06-8B50-C70D21417CC8}" type="slidenum">
              <a:rPr lang="en-US" smtClean="0"/>
              <a:pPr/>
              <a:t>73</a:t>
            </a:fld>
            <a:endParaRPr lang="en-US"/>
          </a:p>
        </p:txBody>
      </p:sp>
      <p:pic>
        <p:nvPicPr>
          <p:cNvPr id="9" name="Picture 8">
            <a:extLst>
              <a:ext uri="{FF2B5EF4-FFF2-40B4-BE49-F238E27FC236}">
                <a16:creationId xmlns:a16="http://schemas.microsoft.com/office/drawing/2014/main" id="{1EBED44C-BBC9-84C9-976D-F259D380329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10000"/>
                    </a14:imgEffect>
                    <a14:imgEffect>
                      <a14:saturation sat="90000"/>
                    </a14:imgEffect>
                    <a14:imgEffect>
                      <a14:brightnessContrast bright="18000" contrast="10000"/>
                    </a14:imgEffect>
                  </a14:imgLayer>
                </a14:imgProps>
              </a:ext>
              <a:ext uri="{28A0092B-C50C-407E-A947-70E740481C1C}">
                <a14:useLocalDpi xmlns:a14="http://schemas.microsoft.com/office/drawing/2010/main" val="0"/>
              </a:ext>
            </a:extLst>
          </a:blip>
          <a:srcRect b="4610"/>
          <a:stretch>
            <a:fillRect/>
          </a:stretch>
        </p:blipFill>
        <p:spPr>
          <a:xfrm>
            <a:off x="4395216" y="1537485"/>
            <a:ext cx="4442496" cy="4644046"/>
          </a:xfrm>
          <a:prstGeom prst="rect">
            <a:avLst/>
          </a:prstGeom>
          <a:ln>
            <a:noFill/>
          </a:ln>
          <a:effectLst>
            <a:outerShdw blurRad="190500" algn="tl" rotWithShape="0">
              <a:srgbClr val="000000">
                <a:alpha val="70000"/>
              </a:srgbClr>
            </a:outerShdw>
          </a:effectLst>
        </p:spPr>
      </p:pic>
      <p:pic>
        <p:nvPicPr>
          <p:cNvPr id="6" name="Jim 2a">
            <a:hlinkClick r:id="" action="ppaction://media"/>
            <a:extLst>
              <a:ext uri="{FF2B5EF4-FFF2-40B4-BE49-F238E27FC236}">
                <a16:creationId xmlns:a16="http://schemas.microsoft.com/office/drawing/2014/main" id="{62C03305-B2CB-9E3D-D142-0103CBCFF83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971800" y="5867400"/>
            <a:ext cx="487363" cy="487363"/>
          </a:xfrm>
          <a:prstGeom prst="rect">
            <a:avLst/>
          </a:prstGeom>
        </p:spPr>
      </p:pic>
    </p:spTree>
    <p:extLst>
      <p:ext uri="{BB962C8B-B14F-4D97-AF65-F5344CB8AC3E}">
        <p14:creationId xmlns:p14="http://schemas.microsoft.com/office/powerpoint/2010/main" val="3044349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4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4424" y="582340"/>
            <a:ext cx="4191000" cy="1398859"/>
          </a:xfrm>
          <a:noFill/>
        </p:spPr>
        <p:txBody>
          <a:bodyPr>
            <a:normAutofit fontScale="90000"/>
            <a:scene3d>
              <a:camera prst="orthographicFront"/>
              <a:lightRig rig="threePt" dir="t"/>
            </a:scene3d>
            <a:sp3d extrusionH="57150">
              <a:bevelT w="69850" h="69850" prst="divot"/>
            </a:sp3d>
          </a:bodyPr>
          <a:lstStyle/>
          <a:p>
            <a:pPr algn="ctr"/>
            <a:r>
              <a:rPr lang="en-US" sz="4800" dirty="0">
                <a:solidFill>
                  <a:srgbClr val="0070C0"/>
                </a:solidFill>
                <a:latin typeface="Arial Black" pitchFamily="34" charset="0"/>
              </a:rPr>
              <a:t>WLC II</a:t>
            </a:r>
            <a:br>
              <a:rPr lang="en-US" sz="4800" dirty="0">
                <a:solidFill>
                  <a:srgbClr val="0070C0"/>
                </a:solidFill>
                <a:latin typeface="Arial Black" pitchFamily="34" charset="0"/>
              </a:rPr>
            </a:br>
            <a:r>
              <a:rPr lang="en-US" sz="4800" dirty="0">
                <a:solidFill>
                  <a:srgbClr val="0070C0"/>
                </a:solidFill>
                <a:latin typeface="Arial Black" pitchFamily="34" charset="0"/>
              </a:rPr>
              <a:t>1980</a:t>
            </a:r>
          </a:p>
        </p:txBody>
      </p:sp>
      <p:pic>
        <p:nvPicPr>
          <p:cNvPr id="10" name="Content Placeholder 9" descr="image36.jpeg"/>
          <p:cNvPicPr>
            <a:picLocks noGrp="1" noChangeAspect="1"/>
          </p:cNvPicPr>
          <p:nvPr>
            <p:ph idx="1"/>
          </p:nvPr>
        </p:nvPicPr>
        <p:blipFill>
          <a:blip r:embed="rId2" cstate="print"/>
          <a:stretch>
            <a:fillRect/>
          </a:stretch>
        </p:blipFill>
        <p:spPr>
          <a:xfrm>
            <a:off x="4734756" y="334601"/>
            <a:ext cx="3886200" cy="6188797"/>
          </a:xfrm>
          <a:prstGeom prst="rect">
            <a:avLst/>
          </a:prstGeom>
          <a:ln>
            <a:noFill/>
          </a:ln>
          <a:effectLst>
            <a:outerShdw blurRad="190500" algn="tl" rotWithShape="0">
              <a:srgbClr val="000000">
                <a:alpha val="70000"/>
              </a:srgbClr>
            </a:outerShdw>
          </a:effectLst>
        </p:spPr>
      </p:pic>
      <p:sp>
        <p:nvSpPr>
          <p:cNvPr id="2" name="Slide Number Placeholder 1">
            <a:extLst>
              <a:ext uri="{FF2B5EF4-FFF2-40B4-BE49-F238E27FC236}">
                <a16:creationId xmlns:a16="http://schemas.microsoft.com/office/drawing/2014/main" id="{45E2FAA5-6B0E-B102-3B85-E863638F9CD4}"/>
              </a:ext>
            </a:extLst>
          </p:cNvPr>
          <p:cNvSpPr>
            <a:spLocks noGrp="1"/>
          </p:cNvSpPr>
          <p:nvPr>
            <p:ph type="sldNum" sz="quarter" idx="15"/>
          </p:nvPr>
        </p:nvSpPr>
        <p:spPr/>
        <p:txBody>
          <a:bodyPr/>
          <a:lstStyle/>
          <a:p>
            <a:fld id="{57976419-10FF-4D06-8B50-C70D21417CC8}" type="slidenum">
              <a:rPr lang="en-US" smtClean="0"/>
              <a:pPr/>
              <a:t>74</a:t>
            </a:fld>
            <a:endParaRPr lang="en-US"/>
          </a:p>
        </p:txBody>
      </p:sp>
      <p:pic>
        <p:nvPicPr>
          <p:cNvPr id="9" name="Picture 8">
            <a:extLst>
              <a:ext uri="{FF2B5EF4-FFF2-40B4-BE49-F238E27FC236}">
                <a16:creationId xmlns:a16="http://schemas.microsoft.com/office/drawing/2014/main" id="{1DD1DF9F-77E8-4797-52B3-9F7FC9D7DEE4}"/>
              </a:ext>
            </a:extLst>
          </p:cNvPr>
          <p:cNvPicPr>
            <a:picLocks noChangeAspect="1"/>
          </p:cNvPicPr>
          <p:nvPr/>
        </p:nvPicPr>
        <p:blipFill>
          <a:blip r:embed="rId3">
            <a:extLst>
              <a:ext uri="{28A0092B-C50C-407E-A947-70E740481C1C}">
                <a14:useLocalDpi xmlns:a14="http://schemas.microsoft.com/office/drawing/2010/main" val="0"/>
              </a:ext>
            </a:extLst>
          </a:blip>
          <a:srcRect r="30909"/>
          <a:stretch>
            <a:fillRect/>
          </a:stretch>
        </p:blipFill>
        <p:spPr>
          <a:xfrm>
            <a:off x="523044" y="2362200"/>
            <a:ext cx="3669792" cy="39134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0447017-DF7B-7CEE-BAA4-0155C1537BF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400" y="395581"/>
            <a:ext cx="4419600" cy="5700419"/>
          </a:xfrm>
          <a:prstGeom prst="rect">
            <a:avLst/>
          </a:prstGeom>
          <a:ln>
            <a:noFill/>
          </a:ln>
          <a:effectLst>
            <a:outerShdw blurRad="190500" algn="tl" rotWithShape="0">
              <a:srgbClr val="000000">
                <a:alpha val="70000"/>
              </a:srgbClr>
            </a:outerShdw>
          </a:effectLst>
        </p:spPr>
      </p:pic>
      <p:sp>
        <p:nvSpPr>
          <p:cNvPr id="3" name="Slide Number Placeholder 2">
            <a:extLst>
              <a:ext uri="{FF2B5EF4-FFF2-40B4-BE49-F238E27FC236}">
                <a16:creationId xmlns:a16="http://schemas.microsoft.com/office/drawing/2014/main" id="{D6301705-CA89-B449-4719-23FD03EFE76F}"/>
              </a:ext>
            </a:extLst>
          </p:cNvPr>
          <p:cNvSpPr>
            <a:spLocks noGrp="1"/>
          </p:cNvSpPr>
          <p:nvPr>
            <p:ph type="sldNum" sz="quarter" idx="15"/>
          </p:nvPr>
        </p:nvSpPr>
        <p:spPr/>
        <p:txBody>
          <a:bodyPr/>
          <a:lstStyle/>
          <a:p>
            <a:fld id="{57976419-10FF-4D06-8B50-C70D21417CC8}" type="slidenum">
              <a:rPr lang="en-US" smtClean="0"/>
              <a:pPr/>
              <a:t>75</a:t>
            </a:fld>
            <a:endParaRPr lang="en-US"/>
          </a:p>
        </p:txBody>
      </p:sp>
      <p:pic>
        <p:nvPicPr>
          <p:cNvPr id="8" name="Picture 7">
            <a:extLst>
              <a:ext uri="{FF2B5EF4-FFF2-40B4-BE49-F238E27FC236}">
                <a16:creationId xmlns:a16="http://schemas.microsoft.com/office/drawing/2014/main" id="{0BF2BEFC-B06E-EE82-0816-64FA1AB051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8859" y="1343790"/>
            <a:ext cx="3670900" cy="4752210"/>
          </a:xfrm>
          <a:prstGeom prst="rect">
            <a:avLst/>
          </a:prstGeom>
        </p:spPr>
      </p:pic>
      <p:sp>
        <p:nvSpPr>
          <p:cNvPr id="9" name="Rectangle 8">
            <a:extLst>
              <a:ext uri="{FF2B5EF4-FFF2-40B4-BE49-F238E27FC236}">
                <a16:creationId xmlns:a16="http://schemas.microsoft.com/office/drawing/2014/main" id="{7AFEA29E-9712-9E62-8D74-02FCE5BE8BD7}"/>
              </a:ext>
            </a:extLst>
          </p:cNvPr>
          <p:cNvSpPr/>
          <p:nvPr/>
        </p:nvSpPr>
        <p:spPr>
          <a:xfrm>
            <a:off x="5407456" y="429109"/>
            <a:ext cx="2993705"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Feb. 1981</a:t>
            </a:r>
          </a:p>
        </p:txBody>
      </p:sp>
    </p:spTree>
    <p:extLst>
      <p:ext uri="{BB962C8B-B14F-4D97-AF65-F5344CB8AC3E}">
        <p14:creationId xmlns:p14="http://schemas.microsoft.com/office/powerpoint/2010/main" val="7699704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1981 MARCH  MAN Cover.jpg"/>
          <p:cNvPicPr>
            <a:picLocks noGrp="1" noChangeAspect="1"/>
          </p:cNvPicPr>
          <p:nvPr>
            <p:ph idx="1"/>
          </p:nvPr>
        </p:nvPicPr>
        <p:blipFill>
          <a:blip r:embed="rId2" cstate="print"/>
          <a:stretch>
            <a:fillRect/>
          </a:stretch>
        </p:blipFill>
        <p:spPr>
          <a:xfrm>
            <a:off x="1981200" y="381000"/>
            <a:ext cx="4876800" cy="6195730"/>
          </a:xfrm>
        </p:spPr>
      </p:pic>
      <p:sp>
        <p:nvSpPr>
          <p:cNvPr id="2" name="Slide Number Placeholder 1">
            <a:extLst>
              <a:ext uri="{FF2B5EF4-FFF2-40B4-BE49-F238E27FC236}">
                <a16:creationId xmlns:a16="http://schemas.microsoft.com/office/drawing/2014/main" id="{A1F22EF2-035F-404C-5EA7-996BACC8AC83}"/>
              </a:ext>
            </a:extLst>
          </p:cNvPr>
          <p:cNvSpPr>
            <a:spLocks noGrp="1"/>
          </p:cNvSpPr>
          <p:nvPr>
            <p:ph type="sldNum" sz="quarter" idx="15"/>
          </p:nvPr>
        </p:nvSpPr>
        <p:spPr/>
        <p:txBody>
          <a:bodyPr/>
          <a:lstStyle/>
          <a:p>
            <a:fld id="{57976419-10FF-4D06-8B50-C70D21417CC8}" type="slidenum">
              <a:rPr lang="en-US" smtClean="0"/>
              <a:pPr/>
              <a:t>76</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inda_Merilatt_2.jpg"/>
          <p:cNvPicPr>
            <a:picLocks noChangeAspect="1"/>
          </p:cNvPicPr>
          <p:nvPr/>
        </p:nvPicPr>
        <p:blipFill>
          <a:blip r:embed="rId2" cstate="print"/>
          <a:stretch>
            <a:fillRect/>
          </a:stretch>
        </p:blipFill>
        <p:spPr>
          <a:xfrm>
            <a:off x="5181600" y="1483933"/>
            <a:ext cx="3533775" cy="4920102"/>
          </a:xfrm>
          <a:prstGeom prst="rect">
            <a:avLst/>
          </a:prstGeom>
          <a:ln>
            <a:noFill/>
          </a:ln>
          <a:effectLst>
            <a:outerShdw blurRad="190500" algn="tl" rotWithShape="0">
              <a:srgbClr val="000000">
                <a:alpha val="70000"/>
              </a:srgbClr>
            </a:outerShdw>
          </a:effectLst>
        </p:spPr>
      </p:pic>
      <p:pic>
        <p:nvPicPr>
          <p:cNvPr id="9" name="Picture 8" descr="Linda_and_Bo.jpg"/>
          <p:cNvPicPr>
            <a:picLocks noChangeAspect="1"/>
          </p:cNvPicPr>
          <p:nvPr/>
        </p:nvPicPr>
        <p:blipFill>
          <a:blip r:embed="rId3" cstate="print"/>
          <a:stretch>
            <a:fillRect/>
          </a:stretch>
        </p:blipFill>
        <p:spPr>
          <a:xfrm>
            <a:off x="609600" y="3489358"/>
            <a:ext cx="3962400" cy="2801615"/>
          </a:xfrm>
          <a:prstGeom prst="rect">
            <a:avLst/>
          </a:prstGeom>
          <a:ln>
            <a:noFill/>
          </a:ln>
          <a:effectLst>
            <a:outerShdw blurRad="190500" algn="tl" rotWithShape="0">
              <a:srgbClr val="000000">
                <a:alpha val="70000"/>
              </a:srgbClr>
            </a:outerShdw>
          </a:effectLst>
        </p:spPr>
      </p:pic>
      <p:sp>
        <p:nvSpPr>
          <p:cNvPr id="2" name="Slide Number Placeholder 1">
            <a:extLst>
              <a:ext uri="{FF2B5EF4-FFF2-40B4-BE49-F238E27FC236}">
                <a16:creationId xmlns:a16="http://schemas.microsoft.com/office/drawing/2014/main" id="{61EEBE34-F959-F5A1-0E09-06FBBBF2D8C6}"/>
              </a:ext>
            </a:extLst>
          </p:cNvPr>
          <p:cNvSpPr>
            <a:spLocks noGrp="1"/>
          </p:cNvSpPr>
          <p:nvPr>
            <p:ph type="sldNum" sz="quarter" idx="15"/>
          </p:nvPr>
        </p:nvSpPr>
        <p:spPr/>
        <p:txBody>
          <a:bodyPr/>
          <a:lstStyle/>
          <a:p>
            <a:fld id="{57976419-10FF-4D06-8B50-C70D21417CC8}" type="slidenum">
              <a:rPr lang="en-US" smtClean="0"/>
              <a:pPr/>
              <a:t>77</a:t>
            </a:fld>
            <a:endParaRPr lang="en-US"/>
          </a:p>
        </p:txBody>
      </p:sp>
      <p:pic>
        <p:nvPicPr>
          <p:cNvPr id="12" name="Picture 11">
            <a:extLst>
              <a:ext uri="{FF2B5EF4-FFF2-40B4-BE49-F238E27FC236}">
                <a16:creationId xmlns:a16="http://schemas.microsoft.com/office/drawing/2014/main" id="{8DED9B63-F778-A28D-8BB1-A05113DDCC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5974" y="358243"/>
            <a:ext cx="3289651" cy="2905346"/>
          </a:xfrm>
          <a:prstGeom prst="rect">
            <a:avLst/>
          </a:prstGeom>
          <a:ln>
            <a:noFill/>
          </a:ln>
          <a:effectLst>
            <a:outerShdw blurRad="190500" algn="tl" rotWithShape="0">
              <a:srgbClr val="000000">
                <a:alpha val="70000"/>
              </a:srgbClr>
            </a:outerShdw>
          </a:effectLst>
        </p:spPr>
      </p:pic>
      <p:sp>
        <p:nvSpPr>
          <p:cNvPr id="13" name="Rectangle 12">
            <a:extLst>
              <a:ext uri="{FF2B5EF4-FFF2-40B4-BE49-F238E27FC236}">
                <a16:creationId xmlns:a16="http://schemas.microsoft.com/office/drawing/2014/main" id="{63147C2C-A10B-1B51-B53E-FE5501021962}"/>
              </a:ext>
            </a:extLst>
          </p:cNvPr>
          <p:cNvSpPr/>
          <p:nvPr/>
        </p:nvSpPr>
        <p:spPr>
          <a:xfrm>
            <a:off x="5423325" y="572795"/>
            <a:ext cx="305032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Linda M.</a:t>
            </a:r>
          </a:p>
        </p:txBody>
      </p:sp>
      <p:sp>
        <p:nvSpPr>
          <p:cNvPr id="3" name="Rectangle 2">
            <a:extLst>
              <a:ext uri="{FF2B5EF4-FFF2-40B4-BE49-F238E27FC236}">
                <a16:creationId xmlns:a16="http://schemas.microsoft.com/office/drawing/2014/main" id="{3FF6BB49-C522-A742-921E-FC86FC070606}"/>
              </a:ext>
            </a:extLst>
          </p:cNvPr>
          <p:cNvSpPr/>
          <p:nvPr/>
        </p:nvSpPr>
        <p:spPr>
          <a:xfrm>
            <a:off x="1028228" y="2514600"/>
            <a:ext cx="3568156" cy="523220"/>
          </a:xfrm>
          <a:prstGeom prst="rect">
            <a:avLst/>
          </a:prstGeom>
          <a:noFill/>
        </p:spPr>
        <p:txBody>
          <a:bodyPr wrap="none" lIns="91440" tIns="45720" rIns="91440" bIns="45720">
            <a:spAutoFit/>
          </a:bodyPr>
          <a:lstStyle/>
          <a:p>
            <a:pPr algn="ctr"/>
            <a:r>
              <a:rPr lang="en-US"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Cindy P., Linda M.</a:t>
            </a:r>
            <a:endParaRPr lang="en-US"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angle 3">
            <a:extLst>
              <a:ext uri="{FF2B5EF4-FFF2-40B4-BE49-F238E27FC236}">
                <a16:creationId xmlns:a16="http://schemas.microsoft.com/office/drawing/2014/main" id="{A31642C9-63F0-56B2-DCFB-41407F9F73AE}"/>
              </a:ext>
            </a:extLst>
          </p:cNvPr>
          <p:cNvSpPr/>
          <p:nvPr/>
        </p:nvSpPr>
        <p:spPr>
          <a:xfrm>
            <a:off x="1349181" y="5667642"/>
            <a:ext cx="2926250" cy="523220"/>
          </a:xfrm>
          <a:prstGeom prst="rect">
            <a:avLst/>
          </a:prstGeom>
          <a:noFill/>
        </p:spPr>
        <p:txBody>
          <a:bodyPr wrap="none" lIns="91440" tIns="45720" rIns="91440" bIns="45720">
            <a:spAutoFit/>
          </a:bodyPr>
          <a:lstStyle/>
          <a:p>
            <a:pPr algn="ctr"/>
            <a:r>
              <a:rPr lang="en-US" sz="2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Linda M. &amp; Bo S.</a:t>
            </a:r>
            <a:endParaRPr lang="en-US"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SC 82 Unknown.jpg"/>
          <p:cNvPicPr>
            <a:picLocks noGrp="1" noChangeAspect="1"/>
          </p:cNvPicPr>
          <p:nvPr>
            <p:ph idx="1"/>
          </p:nvPr>
        </p:nvPicPr>
        <p:blipFill>
          <a:blip r:embed="rId4" cstate="print"/>
          <a:stretch>
            <a:fillRect/>
          </a:stretch>
        </p:blipFill>
        <p:spPr>
          <a:xfrm>
            <a:off x="3810000" y="1066800"/>
            <a:ext cx="4983116" cy="3810000"/>
          </a:xfrm>
          <a:prstGeom prst="rect">
            <a:avLst/>
          </a:prstGeom>
          <a:ln>
            <a:noFill/>
          </a:ln>
          <a:effectLst>
            <a:outerShdw blurRad="292100" dist="139700" dir="2700000" algn="tl" rotWithShape="0">
              <a:srgbClr val="333333">
                <a:alpha val="65000"/>
              </a:srgbClr>
            </a:outerShdw>
          </a:effectLst>
        </p:spPr>
      </p:pic>
      <p:sp>
        <p:nvSpPr>
          <p:cNvPr id="3" name="Title 2"/>
          <p:cNvSpPr>
            <a:spLocks noGrp="1"/>
          </p:cNvSpPr>
          <p:nvPr>
            <p:ph type="title"/>
          </p:nvPr>
        </p:nvSpPr>
        <p:spPr>
          <a:xfrm>
            <a:off x="228600" y="228600"/>
            <a:ext cx="8763000" cy="762000"/>
          </a:xfr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200" b="1"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Black" pitchFamily="34" charset="0"/>
              </a:rPr>
              <a:t>Cindy P. at Chalk Board</a:t>
            </a:r>
          </a:p>
        </p:txBody>
      </p:sp>
      <p:pic>
        <p:nvPicPr>
          <p:cNvPr id="5" name="Picture 4" descr="image89.jpeg"/>
          <p:cNvPicPr>
            <a:picLocks noChangeAspect="1"/>
          </p:cNvPicPr>
          <p:nvPr/>
        </p:nvPicPr>
        <p:blipFill>
          <a:blip r:embed="rId5" cstate="print"/>
          <a:stretch>
            <a:fillRect/>
          </a:stretch>
        </p:blipFill>
        <p:spPr>
          <a:xfrm>
            <a:off x="533400" y="3352800"/>
            <a:ext cx="4302252" cy="2985516"/>
          </a:xfrm>
          <a:prstGeom prst="rect">
            <a:avLst/>
          </a:prstGeom>
          <a:ln>
            <a:noFill/>
          </a:ln>
          <a:effectLst>
            <a:outerShdw blurRad="190500" algn="tl" rotWithShape="0">
              <a:srgbClr val="000000">
                <a:alpha val="70000"/>
              </a:srgbClr>
            </a:outerShdw>
          </a:effectLst>
        </p:spPr>
      </p:pic>
      <p:sp>
        <p:nvSpPr>
          <p:cNvPr id="6" name="Rectangle 5"/>
          <p:cNvSpPr/>
          <p:nvPr/>
        </p:nvSpPr>
        <p:spPr>
          <a:xfrm>
            <a:off x="555080" y="1447800"/>
            <a:ext cx="3065263" cy="1754326"/>
          </a:xfrm>
          <a:prstGeom prst="rect">
            <a:avLst/>
          </a:prstGeom>
          <a:no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latin typeface="Congenial Black" panose="02000503040000020004" pitchFamily="2" charset="0"/>
              </a:rPr>
              <a:t>We Have</a:t>
            </a:r>
          </a:p>
          <a:p>
            <a:pPr algn="ctr"/>
            <a:r>
              <a:rPr lang="en-US" sz="5400" b="1" dirty="0">
                <a:ln w="9525">
                  <a:solidFill>
                    <a:schemeClr val="bg1"/>
                  </a:solidFill>
                  <a:prstDash val="solid"/>
                </a:ln>
                <a:effectLst>
                  <a:outerShdw blurRad="12700" dist="38100" dir="2700000" algn="tl" rotWithShape="0">
                    <a:schemeClr val="bg1">
                      <a:lumMod val="50000"/>
                    </a:schemeClr>
                  </a:outerShdw>
                </a:effectLst>
                <a:latin typeface="Congenial Black" panose="02000503040000020004" pitchFamily="2" charset="0"/>
              </a:rPr>
              <a:t>A Book!</a:t>
            </a:r>
          </a:p>
        </p:txBody>
      </p:sp>
      <p:sp>
        <p:nvSpPr>
          <p:cNvPr id="2" name="Slide Number Placeholder 1">
            <a:extLst>
              <a:ext uri="{FF2B5EF4-FFF2-40B4-BE49-F238E27FC236}">
                <a16:creationId xmlns:a16="http://schemas.microsoft.com/office/drawing/2014/main" id="{0DA01F12-7F55-4C0B-DB47-805013777E2E}"/>
              </a:ext>
            </a:extLst>
          </p:cNvPr>
          <p:cNvSpPr>
            <a:spLocks noGrp="1"/>
          </p:cNvSpPr>
          <p:nvPr>
            <p:ph type="sldNum" sz="quarter" idx="15"/>
          </p:nvPr>
        </p:nvSpPr>
        <p:spPr/>
        <p:txBody>
          <a:bodyPr/>
          <a:lstStyle/>
          <a:p>
            <a:fld id="{57976419-10FF-4D06-8B50-C70D21417CC8}" type="slidenum">
              <a:rPr lang="en-US" smtClean="0"/>
              <a:pPr/>
              <a:t>78</a:t>
            </a:fld>
            <a:endParaRPr lang="en-US"/>
          </a:p>
        </p:txBody>
      </p:sp>
      <p:pic>
        <p:nvPicPr>
          <p:cNvPr id="8" name="We have A book">
            <a:hlinkClick r:id="" action="ppaction://media"/>
            <a:extLst>
              <a:ext uri="{FF2B5EF4-FFF2-40B4-BE49-F238E27FC236}">
                <a16:creationId xmlns:a16="http://schemas.microsoft.com/office/drawing/2014/main" id="{F4292316-5C39-5ABE-DEB4-4B5716A117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57800" y="5285484"/>
            <a:ext cx="487363" cy="48736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6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07482B-A7C8-1BE4-CE8D-530ED4E4B091}"/>
              </a:ext>
            </a:extLst>
          </p:cNvPr>
          <p:cNvSpPr>
            <a:spLocks noGrp="1"/>
          </p:cNvSpPr>
          <p:nvPr>
            <p:ph type="title"/>
          </p:nvPr>
        </p:nvSpPr>
        <p:spPr>
          <a:xfrm>
            <a:off x="234828" y="301101"/>
            <a:ext cx="5257800" cy="1213568"/>
          </a:xfrm>
        </p:spPr>
        <p:txBody>
          <a:bodyPr>
            <a:normAutofit fontScale="90000"/>
          </a:bodyPr>
          <a:lstStyle/>
          <a:p>
            <a:pPr algn="ctr"/>
            <a:r>
              <a:rPr lang="en-US" dirty="0">
                <a:latin typeface="Aptos Slab Black" panose="020B0004020202020204" pitchFamily="34" charset="0"/>
              </a:rPr>
              <a:t>Cindy P. and Jimmy K.</a:t>
            </a:r>
            <a:br>
              <a:rPr lang="en-US" dirty="0">
                <a:latin typeface="Aptos Slab Black" panose="020B0004020202020204" pitchFamily="34" charset="0"/>
              </a:rPr>
            </a:br>
            <a:r>
              <a:rPr lang="en-US" dirty="0">
                <a:latin typeface="Aptos Slab Black" panose="020B0004020202020204" pitchFamily="34" charset="0"/>
              </a:rPr>
              <a:t>c1983</a:t>
            </a:r>
          </a:p>
        </p:txBody>
      </p:sp>
      <p:sp>
        <p:nvSpPr>
          <p:cNvPr id="2" name="Slide Number Placeholder 1">
            <a:extLst>
              <a:ext uri="{FF2B5EF4-FFF2-40B4-BE49-F238E27FC236}">
                <a16:creationId xmlns:a16="http://schemas.microsoft.com/office/drawing/2014/main" id="{95DC27E5-2CCD-B518-DCDE-E3BCCEF1D1AA}"/>
              </a:ext>
            </a:extLst>
          </p:cNvPr>
          <p:cNvSpPr>
            <a:spLocks noGrp="1"/>
          </p:cNvSpPr>
          <p:nvPr>
            <p:ph type="sldNum" sz="quarter" idx="15"/>
          </p:nvPr>
        </p:nvSpPr>
        <p:spPr/>
        <p:txBody>
          <a:bodyPr/>
          <a:lstStyle/>
          <a:p>
            <a:fld id="{57976419-10FF-4D06-8B50-C70D21417CC8}" type="slidenum">
              <a:rPr lang="en-US" smtClean="0"/>
              <a:pPr/>
              <a:t>79</a:t>
            </a:fld>
            <a:endParaRPr lang="en-US"/>
          </a:p>
        </p:txBody>
      </p:sp>
      <p:pic>
        <p:nvPicPr>
          <p:cNvPr id="8" name="Picture 7">
            <a:extLst>
              <a:ext uri="{FF2B5EF4-FFF2-40B4-BE49-F238E27FC236}">
                <a16:creationId xmlns:a16="http://schemas.microsoft.com/office/drawing/2014/main" id="{A6F2C0FF-D3FB-B59E-3C6F-E079997353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1052" y="1365968"/>
            <a:ext cx="4695755" cy="5153704"/>
          </a:xfrm>
          <a:prstGeom prst="rect">
            <a:avLst/>
          </a:prstGeom>
          <a:ln>
            <a:noFill/>
          </a:ln>
          <a:effectLst>
            <a:outerShdw blurRad="190500" algn="tl" rotWithShape="0">
              <a:srgbClr val="000000">
                <a:alpha val="70000"/>
              </a:srgbClr>
            </a:outerShdw>
          </a:effectLst>
        </p:spPr>
      </p:pic>
      <p:pic>
        <p:nvPicPr>
          <p:cNvPr id="14" name="Picture 13">
            <a:extLst>
              <a:ext uri="{FF2B5EF4-FFF2-40B4-BE49-F238E27FC236}">
                <a16:creationId xmlns:a16="http://schemas.microsoft.com/office/drawing/2014/main" id="{79B8AE70-8D95-66DB-2FA3-DC0830946A6E}"/>
              </a:ext>
            </a:extLst>
          </p:cNvPr>
          <p:cNvPicPr>
            <a:picLocks noChangeAspect="1"/>
          </p:cNvPicPr>
          <p:nvPr/>
        </p:nvPicPr>
        <p:blipFill>
          <a:blip r:embed="rId3" cstate="print">
            <a:extLst>
              <a:ext uri="{28A0092B-C50C-407E-A947-70E740481C1C}">
                <a14:useLocalDpi xmlns:a14="http://schemas.microsoft.com/office/drawing/2010/main" val="0"/>
              </a:ext>
            </a:extLst>
          </a:blip>
          <a:srcRect t="13333"/>
          <a:stretch>
            <a:fillRect/>
          </a:stretch>
        </p:blipFill>
        <p:spPr>
          <a:xfrm>
            <a:off x="5492628" y="1828800"/>
            <a:ext cx="2917947" cy="4495800"/>
          </a:xfrm>
          <a:prstGeom prst="rect">
            <a:avLst/>
          </a:prstGeom>
          <a:ln>
            <a:noFill/>
          </a:ln>
          <a:effectLst>
            <a:outerShdw blurRad="190500" algn="tl" rotWithShape="0">
              <a:srgbClr val="000000">
                <a:alpha val="70000"/>
              </a:srgbClr>
            </a:outerShdw>
          </a:effectLst>
        </p:spPr>
      </p:pic>
      <p:sp>
        <p:nvSpPr>
          <p:cNvPr id="15" name="Rectangle 14">
            <a:extLst>
              <a:ext uri="{FF2B5EF4-FFF2-40B4-BE49-F238E27FC236}">
                <a16:creationId xmlns:a16="http://schemas.microsoft.com/office/drawing/2014/main" id="{29E8DB1E-21DB-7B30-CB2E-12CD25D0965A}"/>
              </a:ext>
            </a:extLst>
          </p:cNvPr>
          <p:cNvSpPr/>
          <p:nvPr/>
        </p:nvSpPr>
        <p:spPr>
          <a:xfrm>
            <a:off x="5770028" y="521208"/>
            <a:ext cx="2363147" cy="1077218"/>
          </a:xfrm>
          <a:prstGeom prst="rect">
            <a:avLst/>
          </a:prstGeom>
          <a:noFill/>
        </p:spPr>
        <p:txBody>
          <a:bodyPr wrap="none" lIns="91440" tIns="45720" rIns="91440" bIns="45720">
            <a:spAutoFit/>
          </a:bodyPr>
          <a:lstStyle/>
          <a:p>
            <a:pPr algn="ctr"/>
            <a:r>
              <a:rPr lang="en-US" sz="3200" b="0" cap="none" spc="0" dirty="0">
                <a:ln w="0"/>
                <a:solidFill>
                  <a:schemeClr val="tx1"/>
                </a:solidFill>
                <a:effectLst>
                  <a:outerShdw blurRad="38100" dist="19050" dir="2700000" algn="tl" rotWithShape="0">
                    <a:schemeClr val="dk1">
                      <a:alpha val="40000"/>
                    </a:schemeClr>
                  </a:outerShdw>
                </a:effectLst>
                <a:latin typeface="Aptos Slab Black" panose="020B0004020202020204" pitchFamily="34" charset="0"/>
              </a:rPr>
              <a:t>Tim S. and </a:t>
            </a:r>
          </a:p>
          <a:p>
            <a:pPr algn="ctr"/>
            <a:r>
              <a:rPr lang="en-US" sz="3200" b="0" cap="none" spc="0" dirty="0">
                <a:ln w="0"/>
                <a:solidFill>
                  <a:schemeClr val="tx1"/>
                </a:solidFill>
                <a:effectLst>
                  <a:outerShdw blurRad="38100" dist="19050" dir="2700000" algn="tl" rotWithShape="0">
                    <a:schemeClr val="dk1">
                      <a:alpha val="40000"/>
                    </a:schemeClr>
                  </a:outerShdw>
                </a:effectLst>
                <a:latin typeface="Aptos Slab Black" panose="020B0004020202020204" pitchFamily="34" charset="0"/>
              </a:rPr>
              <a:t>Cindy 2026</a:t>
            </a:r>
          </a:p>
        </p:txBody>
      </p:sp>
    </p:spTree>
    <p:extLst>
      <p:ext uri="{BB962C8B-B14F-4D97-AF65-F5344CB8AC3E}">
        <p14:creationId xmlns:p14="http://schemas.microsoft.com/office/powerpoint/2010/main" val="2600759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15AFB9-FEEA-6C5E-6CB1-9DCBEEAE9902}"/>
              </a:ext>
            </a:extLst>
          </p:cNvPr>
          <p:cNvSpPr>
            <a:spLocks noGrp="1"/>
          </p:cNvSpPr>
          <p:nvPr>
            <p:ph type="sldNum" sz="quarter" idx="15"/>
          </p:nvPr>
        </p:nvSpPr>
        <p:spPr/>
        <p:txBody>
          <a:bodyPr/>
          <a:lstStyle/>
          <a:p>
            <a:fld id="{57976419-10FF-4D06-8B50-C70D21417CC8}" type="slidenum">
              <a:rPr lang="en-US" smtClean="0"/>
              <a:pPr/>
              <a:t>80</a:t>
            </a:fld>
            <a:endParaRPr lang="en-US"/>
          </a:p>
        </p:txBody>
      </p:sp>
      <p:pic>
        <p:nvPicPr>
          <p:cNvPr id="10" name="Content Placeholder 9">
            <a:extLst>
              <a:ext uri="{FF2B5EF4-FFF2-40B4-BE49-F238E27FC236}">
                <a16:creationId xmlns:a16="http://schemas.microsoft.com/office/drawing/2014/main" id="{1C17BD55-094D-3689-70F7-69B07BFA8C3C}"/>
              </a:ext>
            </a:extLst>
          </p:cNvPr>
          <p:cNvPicPr>
            <a:picLocks noGrp="1" noChangeAspect="1"/>
          </p:cNvPicPr>
          <p:nvPr>
            <p:ph idx="1"/>
          </p:nvPr>
        </p:nvPicPr>
        <p:blipFill>
          <a:blip r:embed="rId2"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488393" y="277904"/>
            <a:ext cx="3826329" cy="6302189"/>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270543A0-4ADC-6215-6D6C-411025DCC707}"/>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451296" y="647697"/>
            <a:ext cx="4270175" cy="556260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59104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scene3d>
              <a:camera prst="orthographicFront"/>
              <a:lightRig rig="threePt" dir="t"/>
            </a:scene3d>
            <a:sp3d extrusionH="57150">
              <a:bevelT w="38100" h="38100" prst="angle"/>
            </a:sp3d>
          </a:bodyPr>
          <a:lstStyle/>
          <a:p>
            <a:r>
              <a:rPr lang="en-US" dirty="0">
                <a:latin typeface="Arial Rounded MT Bold" panose="020F0704030504030204" pitchFamily="34" charset="0"/>
              </a:rPr>
              <a:t>Iowa formed region October 1981 (seated 1982 WSC)</a:t>
            </a:r>
          </a:p>
          <a:p>
            <a:r>
              <a:rPr lang="en-US" dirty="0">
                <a:latin typeface="Arial Rounded MT Bold" panose="020F0704030504030204" pitchFamily="34" charset="0"/>
              </a:rPr>
              <a:t>Nebraska formed region May 1983</a:t>
            </a:r>
          </a:p>
          <a:p>
            <a:r>
              <a:rPr lang="en-US" dirty="0">
                <a:latin typeface="Arial Rounded MT Bold" panose="020F0704030504030204" pitchFamily="34" charset="0"/>
              </a:rPr>
              <a:t>Missouri formed Show-Me region August 1983 (both regions seated at WSC 1984).</a:t>
            </a:r>
          </a:p>
          <a:p>
            <a:r>
              <a:rPr lang="en-US" dirty="0">
                <a:latin typeface="Arial Rounded MT Bold" panose="020F0704030504030204" pitchFamily="34" charset="0"/>
              </a:rPr>
              <a:t>Oklahoma formed region June 1985 (OK Region seated 1986 WSC)</a:t>
            </a:r>
          </a:p>
        </p:txBody>
      </p:sp>
      <p:sp>
        <p:nvSpPr>
          <p:cNvPr id="3" name="Title 2"/>
          <p:cNvSpPr>
            <a:spLocks noGrp="1"/>
          </p:cNvSpPr>
          <p:nvPr>
            <p:ph type="title"/>
          </p:nvPr>
        </p:nvSpPr>
        <p:spPr/>
        <p:txBody>
          <a:bodyPr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spc="0" dirty="0">
                <a:ln w="11430"/>
                <a:solidFill>
                  <a:schemeClr val="tx1"/>
                </a:solidFill>
                <a:effectLst>
                  <a:outerShdw blurRad="50800" dist="39000" dir="5460000" algn="tl">
                    <a:srgbClr val="000000">
                      <a:alpha val="38000"/>
                    </a:srgbClr>
                  </a:outerShdw>
                </a:effectLst>
                <a:latin typeface="Arial Rounded MT Bold" panose="020F0704030504030204" pitchFamily="34" charset="0"/>
              </a:rPr>
              <a:t>…And then there was one</a:t>
            </a:r>
          </a:p>
        </p:txBody>
      </p:sp>
      <p:pic>
        <p:nvPicPr>
          <p:cNvPr id="4" name="Picture 3" descr="1981 MARSCNA Map.jpg"/>
          <p:cNvPicPr>
            <a:picLocks noChangeAspect="1"/>
          </p:cNvPicPr>
          <p:nvPr/>
        </p:nvPicPr>
        <p:blipFill>
          <a:blip r:embed="rId2" cstate="print"/>
          <a:stretch>
            <a:fillRect/>
          </a:stretch>
        </p:blipFill>
        <p:spPr>
          <a:xfrm>
            <a:off x="304800" y="4953000"/>
            <a:ext cx="2171085" cy="1372612"/>
          </a:xfrm>
          <a:prstGeom prst="rect">
            <a:avLst/>
          </a:prstGeom>
          <a:ln>
            <a:noFill/>
          </a:ln>
          <a:effectLst>
            <a:outerShdw blurRad="190500" algn="tl" rotWithShape="0">
              <a:srgbClr val="000000">
                <a:alpha val="70000"/>
              </a:srgbClr>
            </a:outerShdw>
          </a:effectLst>
        </p:spPr>
      </p:pic>
      <p:pic>
        <p:nvPicPr>
          <p:cNvPr id="6" name="Picture 5" descr="1984 MARSCNA Map.jpg"/>
          <p:cNvPicPr>
            <a:picLocks noChangeAspect="1"/>
          </p:cNvPicPr>
          <p:nvPr/>
        </p:nvPicPr>
        <p:blipFill>
          <a:blip r:embed="rId3" cstate="print"/>
          <a:stretch>
            <a:fillRect/>
          </a:stretch>
        </p:blipFill>
        <p:spPr>
          <a:xfrm>
            <a:off x="4648200" y="5105400"/>
            <a:ext cx="2069854" cy="1308612"/>
          </a:xfrm>
          <a:prstGeom prst="rect">
            <a:avLst/>
          </a:prstGeom>
          <a:ln>
            <a:noFill/>
          </a:ln>
          <a:effectLst>
            <a:outerShdw blurRad="190500" algn="tl" rotWithShape="0">
              <a:srgbClr val="000000">
                <a:alpha val="70000"/>
              </a:srgbClr>
            </a:outerShdw>
          </a:effectLst>
        </p:spPr>
      </p:pic>
      <p:pic>
        <p:nvPicPr>
          <p:cNvPr id="7" name="Picture 6" descr="1985 MARSCNA Map.jpg"/>
          <p:cNvPicPr>
            <a:picLocks noChangeAspect="1"/>
          </p:cNvPicPr>
          <p:nvPr/>
        </p:nvPicPr>
        <p:blipFill>
          <a:blip r:embed="rId4" cstate="print"/>
          <a:stretch>
            <a:fillRect/>
          </a:stretch>
        </p:blipFill>
        <p:spPr>
          <a:xfrm>
            <a:off x="6705599" y="4648200"/>
            <a:ext cx="2169484" cy="1371600"/>
          </a:xfrm>
          <a:prstGeom prst="rect">
            <a:avLst/>
          </a:prstGeom>
          <a:ln>
            <a:noFill/>
          </a:ln>
          <a:effectLst>
            <a:outerShdw blurRad="190500" algn="tl" rotWithShape="0">
              <a:srgbClr val="000000">
                <a:alpha val="70000"/>
              </a:srgbClr>
            </a:outerShdw>
          </a:effectLst>
        </p:spPr>
      </p:pic>
      <p:pic>
        <p:nvPicPr>
          <p:cNvPr id="5" name="Picture 4" descr="1983 MARSCNA Map.jpg"/>
          <p:cNvPicPr>
            <a:picLocks noChangeAspect="1"/>
          </p:cNvPicPr>
          <p:nvPr/>
        </p:nvPicPr>
        <p:blipFill>
          <a:blip r:embed="rId5" cstate="print"/>
          <a:stretch>
            <a:fillRect/>
          </a:stretch>
        </p:blipFill>
        <p:spPr>
          <a:xfrm>
            <a:off x="2514600" y="4648200"/>
            <a:ext cx="2169485" cy="1371600"/>
          </a:xfrm>
          <a:prstGeom prst="rect">
            <a:avLst/>
          </a:prstGeom>
          <a:ln>
            <a:noFill/>
          </a:ln>
          <a:effectLst>
            <a:outerShdw blurRad="190500" algn="tl" rotWithShape="0">
              <a:srgbClr val="000000">
                <a:alpha val="70000"/>
              </a:srgbClr>
            </a:outerShdw>
          </a:effectLst>
        </p:spPr>
      </p:pic>
      <p:sp>
        <p:nvSpPr>
          <p:cNvPr id="8" name="Slide Number Placeholder 7">
            <a:extLst>
              <a:ext uri="{FF2B5EF4-FFF2-40B4-BE49-F238E27FC236}">
                <a16:creationId xmlns:a16="http://schemas.microsoft.com/office/drawing/2014/main" id="{B183DAD4-5F3F-F52D-E616-D404D9F86591}"/>
              </a:ext>
            </a:extLst>
          </p:cNvPr>
          <p:cNvSpPr>
            <a:spLocks noGrp="1"/>
          </p:cNvSpPr>
          <p:nvPr>
            <p:ph type="sldNum" sz="quarter" idx="15"/>
          </p:nvPr>
        </p:nvSpPr>
        <p:spPr/>
        <p:txBody>
          <a:bodyPr/>
          <a:lstStyle/>
          <a:p>
            <a:fld id="{57976419-10FF-4D06-8B50-C70D21417CC8}" type="slidenum">
              <a:rPr lang="en-US" smtClean="0"/>
              <a:pPr/>
              <a:t>81</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RLD V 1996.jpg"/>
          <p:cNvPicPr>
            <a:picLocks noGrp="1" noChangeAspect="1"/>
          </p:cNvPicPr>
          <p:nvPr>
            <p:ph idx="1"/>
          </p:nvPr>
        </p:nvPicPr>
        <p:blipFill>
          <a:blip r:embed="rId2" cstate="print"/>
          <a:stretch>
            <a:fillRect/>
          </a:stretch>
        </p:blipFill>
        <p:spPr>
          <a:xfrm>
            <a:off x="723692" y="1608431"/>
            <a:ext cx="2960705" cy="4876800"/>
          </a:xfrm>
          <a:prstGeom prst="rect">
            <a:avLst/>
          </a:prstGeom>
          <a:ln>
            <a:noFill/>
          </a:ln>
          <a:effectLst>
            <a:outerShdw blurRad="190500" algn="tl" rotWithShape="0">
              <a:srgbClr val="000000">
                <a:alpha val="70000"/>
              </a:srgbClr>
            </a:outerShdw>
          </a:effectLst>
        </p:spPr>
      </p:pic>
      <p:sp>
        <p:nvSpPr>
          <p:cNvPr id="3" name="Title 2"/>
          <p:cNvSpPr>
            <a:spLocks noGrp="1"/>
          </p:cNvSpPr>
          <p:nvPr>
            <p:ph type="title"/>
          </p:nvPr>
        </p:nvSpPr>
        <p:spPr>
          <a:xfrm>
            <a:off x="457200" y="152400"/>
            <a:ext cx="8229600" cy="914400"/>
          </a:xfrm>
        </p:spPr>
        <p:txBody>
          <a:bodyPr anchor="ctr"/>
          <a:lstStyle/>
          <a:p>
            <a:pPr algn="ctr"/>
            <a:r>
              <a:rPr lang="en-US" dirty="0">
                <a:latin typeface="Arial Rounded MT Bold" panose="020F0704030504030204" pitchFamily="34" charset="0"/>
              </a:rPr>
              <a:t>Multi-Region Events and Zones </a:t>
            </a:r>
          </a:p>
        </p:txBody>
      </p:sp>
      <p:sp>
        <p:nvSpPr>
          <p:cNvPr id="7" name="Rectangle 6"/>
          <p:cNvSpPr/>
          <p:nvPr/>
        </p:nvSpPr>
        <p:spPr>
          <a:xfrm>
            <a:off x="990600" y="1066800"/>
            <a:ext cx="2133602" cy="461665"/>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a:ln w="50800"/>
                <a:latin typeface="Arial Rounded MT Bold" panose="020F0704030504030204" pitchFamily="34" charset="0"/>
              </a:rPr>
              <a:t>1992 - 1996</a:t>
            </a:r>
            <a:endParaRPr lang="en-US" sz="2400" b="1" cap="none" spc="0" dirty="0">
              <a:ln w="50800"/>
              <a:effectLst/>
              <a:latin typeface="Arial Rounded MT Bold" panose="020F0704030504030204" pitchFamily="34" charset="0"/>
            </a:endParaRPr>
          </a:p>
        </p:txBody>
      </p:sp>
      <p:sp>
        <p:nvSpPr>
          <p:cNvPr id="8" name="TextBox 7"/>
          <p:cNvSpPr txBox="1"/>
          <p:nvPr/>
        </p:nvSpPr>
        <p:spPr>
          <a:xfrm>
            <a:off x="5116662" y="1501170"/>
            <a:ext cx="2133601" cy="1569660"/>
          </a:xfrm>
          <a:prstGeom prst="rect">
            <a:avLst/>
          </a:prstGeom>
          <a:no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dirty="0">
                <a:ln w="50800"/>
                <a:latin typeface="Arial Rounded MT Bold" panose="020F0704030504030204" pitchFamily="34" charset="0"/>
              </a:rPr>
              <a:t>1995 Plains States Zonal Forum Formed</a:t>
            </a:r>
          </a:p>
        </p:txBody>
      </p:sp>
      <p:sp>
        <p:nvSpPr>
          <p:cNvPr id="2" name="Slide Number Placeholder 1">
            <a:extLst>
              <a:ext uri="{FF2B5EF4-FFF2-40B4-BE49-F238E27FC236}">
                <a16:creationId xmlns:a16="http://schemas.microsoft.com/office/drawing/2014/main" id="{BC6FD83C-3B38-AC17-973A-3DCD3AB64B67}"/>
              </a:ext>
            </a:extLst>
          </p:cNvPr>
          <p:cNvSpPr>
            <a:spLocks noGrp="1"/>
          </p:cNvSpPr>
          <p:nvPr>
            <p:ph type="sldNum" sz="quarter" idx="15"/>
          </p:nvPr>
        </p:nvSpPr>
        <p:spPr/>
        <p:txBody>
          <a:bodyPr/>
          <a:lstStyle/>
          <a:p>
            <a:fld id="{57976419-10FF-4D06-8B50-C70D21417CC8}" type="slidenum">
              <a:rPr lang="en-US" smtClean="0"/>
              <a:pPr/>
              <a:t>82</a:t>
            </a:fld>
            <a:endParaRPr lang="en-US"/>
          </a:p>
        </p:txBody>
      </p:sp>
      <p:pic>
        <p:nvPicPr>
          <p:cNvPr id="9" name="Picture 8">
            <a:extLst>
              <a:ext uri="{FF2B5EF4-FFF2-40B4-BE49-F238E27FC236}">
                <a16:creationId xmlns:a16="http://schemas.microsoft.com/office/drawing/2014/main" id="{9AD52940-5D11-928F-B3F5-498C9F962E45}"/>
              </a:ext>
            </a:extLst>
          </p:cNvPr>
          <p:cNvPicPr>
            <a:picLocks noChangeAspect="1"/>
          </p:cNvPicPr>
          <p:nvPr/>
        </p:nvPicPr>
        <p:blipFill>
          <a:blip r:embed="rId3"/>
          <a:stretch/>
        </p:blipFill>
        <p:spPr>
          <a:xfrm>
            <a:off x="4419600" y="3124200"/>
            <a:ext cx="2273482" cy="1845262"/>
          </a:xfrm>
          <a:prstGeom prst="rect">
            <a:avLst/>
          </a:prstGeom>
        </p:spPr>
      </p:pic>
      <p:pic>
        <p:nvPicPr>
          <p:cNvPr id="10" name="Picture 9">
            <a:extLst>
              <a:ext uri="{FF2B5EF4-FFF2-40B4-BE49-F238E27FC236}">
                <a16:creationId xmlns:a16="http://schemas.microsoft.com/office/drawing/2014/main" id="{6140FBF9-B8D0-25B4-FCBC-A59A6D0FDE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9911" y="2743200"/>
            <a:ext cx="2960704" cy="438667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85009" y="5029200"/>
            <a:ext cx="6573980"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convex"/>
              <a:contourClr>
                <a:schemeClr val="accent2">
                  <a:shade val="75000"/>
                </a:schemeClr>
              </a:contourClr>
            </a:sp3d>
          </a:bodyPr>
          <a:lstStyle/>
          <a:p>
            <a:pPr algn="ctr"/>
            <a:r>
              <a:rPr lang="en-US" sz="6000" dirty="0">
                <a:latin typeface="Arial Rounded MT Bold" panose="020F0704030504030204" pitchFamily="34" charset="0"/>
              </a:rPr>
              <a:t>www.mzssna.org</a:t>
            </a:r>
          </a:p>
        </p:txBody>
      </p:sp>
      <p:sp>
        <p:nvSpPr>
          <p:cNvPr id="2" name="Slide Number Placeholder 1">
            <a:extLst>
              <a:ext uri="{FF2B5EF4-FFF2-40B4-BE49-F238E27FC236}">
                <a16:creationId xmlns:a16="http://schemas.microsoft.com/office/drawing/2014/main" id="{8DE917D6-2F6B-0014-0FCD-9970C101B691}"/>
              </a:ext>
            </a:extLst>
          </p:cNvPr>
          <p:cNvSpPr>
            <a:spLocks noGrp="1"/>
          </p:cNvSpPr>
          <p:nvPr>
            <p:ph type="sldNum" sz="quarter" idx="15"/>
          </p:nvPr>
        </p:nvSpPr>
        <p:spPr/>
        <p:txBody>
          <a:bodyPr/>
          <a:lstStyle/>
          <a:p>
            <a:fld id="{57976419-10FF-4D06-8B50-C70D21417CC8}" type="slidenum">
              <a:rPr lang="en-US" smtClean="0"/>
              <a:pPr/>
              <a:t>83</a:t>
            </a:fld>
            <a:endParaRPr lang="en-US"/>
          </a:p>
        </p:txBody>
      </p:sp>
      <p:pic>
        <p:nvPicPr>
          <p:cNvPr id="8" name="Picture 7">
            <a:extLst>
              <a:ext uri="{FF2B5EF4-FFF2-40B4-BE49-F238E27FC236}">
                <a16:creationId xmlns:a16="http://schemas.microsoft.com/office/drawing/2014/main" id="{E560B4C0-5AC4-4C4C-9698-C92F29AC2D85}"/>
              </a:ext>
            </a:extLst>
          </p:cNvPr>
          <p:cNvPicPr>
            <a:picLocks noChangeAspect="1"/>
          </p:cNvPicPr>
          <p:nvPr/>
        </p:nvPicPr>
        <p:blipFill>
          <a:blip r:embed="rId2"/>
          <a:stretch>
            <a:fillRect/>
          </a:stretch>
        </p:blipFill>
        <p:spPr>
          <a:xfrm>
            <a:off x="744793" y="76200"/>
            <a:ext cx="7654413" cy="449955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APTIONID" val="b516e6cd-920b-483b-855f-4283a0487fe5"/>
  <p:tag name="CAPTIONINTERNALID" val="cac3e52f-37e8-44eb-af49-2cbb23d3bb6c"/>
  <p:tag name="BOOKMARKEXITNAME" val="1979-10-07 WLC 1 Tape 3 Side A (Cliff K00:00:03.1"/>
  <p:tag name="CAPTIONITEMSYSNAME" val="1979-10-07 WLC 1 Tape 3 Side A (Cliff KLiterature,literaturereception00:00:00.1-00:00:03.1"/>
  <p:tag name="BOOKMARKENTRYNAME" val="1979-10-07 WLC 1 Tape 3 Side A (Cliff K00:00:00.1"/>
</p:tagLst>
</file>

<file path=ppt/tags/tag2.xml><?xml version="1.0" encoding="utf-8"?>
<p:tagLst xmlns:a="http://schemas.openxmlformats.org/drawingml/2006/main" xmlns:r="http://schemas.openxmlformats.org/officeDocument/2006/relationships" xmlns:p="http://schemas.openxmlformats.org/presentationml/2006/main">
  <p:tag name="CAPTIONID" val="b516e6cd-920b-483b-855f-4283a0487fe5"/>
  <p:tag name="CAPTIONINTERNALID" val="2ee37af1-0039-4b05-b1df-a96fc7b79bbb"/>
  <p:tag name="CAPTIONITEMSYSNAME" val="1979-10-07 WLC 1 Tape 3 Side A (Cliff KAlright.00:00:02.7-00:00:04.0"/>
  <p:tag name="BOOKMARKENTRYNAME" val="1979-10-07 WLC 1 Tape 3 Side A (Cliff K00:00:02.7"/>
  <p:tag name="BOOKMARKEXITNAME" val="1979-10-07 WLC 1 Tape 3 Side A (Cliff K00:00:04.0"/>
</p:tagLst>
</file>

<file path=ppt/tags/tag3.xml><?xml version="1.0" encoding="utf-8"?>
<p:tagLst xmlns:a="http://schemas.openxmlformats.org/drawingml/2006/main" xmlns:r="http://schemas.openxmlformats.org/officeDocument/2006/relationships" xmlns:p="http://schemas.openxmlformats.org/presentationml/2006/main">
  <p:tag name="CAPTIONID" val="b516e6cd-920b-483b-855f-4283a0487fe5"/>
  <p:tag name="CAPTIONINTERNALID" val="b5d2e388-1e4e-4692-855d-dfb191ac7437"/>
  <p:tag name="BOOKMARKEXITNAME" val="1979-10-07 WLC 1 Tape 3 Side A (Cliff K00:00:07.6"/>
  <p:tag name="CAPTIONITEMSYSNAME" val="1979-10-07 WLC 1 Tape 3 Side A (Cliff KBasictextat00:00:05.6-00:00:07.6"/>
  <p:tag name="BOOKMARKENTRYNAME" val="1979-10-07 WLC 1 Tape 3 Side A (Cliff K00:00:05.6"/>
</p:tagLst>
</file>

<file path=ppt/tags/tag4.xml><?xml version="1.0" encoding="utf-8"?>
<p:tagLst xmlns:a="http://schemas.openxmlformats.org/drawingml/2006/main" xmlns:r="http://schemas.openxmlformats.org/officeDocument/2006/relationships" xmlns:p="http://schemas.openxmlformats.org/presentationml/2006/main">
  <p:tag name="CAPTIONID" val="b516e6cd-920b-483b-855f-4283a0487fe5"/>
  <p:tag name="CAPTIONINTERNALID" val="dc944e04-2be1-47bc-873e-739b8d3ef9c9"/>
  <p:tag name="BOOKMARKEXITNAME" val="1979-10-07 WLC 1 Tape 3 Side A (Cliff K00:00:12.8"/>
  <p:tag name="CAPTIONITEMSYSNAME" val="1979-10-07 WLC 1 Tape 3 Side A (Cliff KPamphlets,thistable00:00:09.0-00:00:12.8"/>
  <p:tag name="BOOKMARKENTRYNAME" val="1979-10-07 WLC 1 Tape 3 Side A (Cliff K00:00:09.0"/>
</p:tagLst>
</file>

<file path=ppt/tags/tag5.xml><?xml version="1.0" encoding="utf-8"?>
<p:tagLst xmlns:a="http://schemas.openxmlformats.org/drawingml/2006/main" xmlns:r="http://schemas.openxmlformats.org/officeDocument/2006/relationships" xmlns:p="http://schemas.openxmlformats.org/presentationml/2006/main">
  <p:tag name="CAPTIONID" val="b516e6cd-920b-483b-855f-4283a0487fe5"/>
  <p:tag name="CAPTIONINTERNALID" val="eda8b5d3-4dc3-4451-8bad-3d4aef6df737"/>
  <p:tag name="BOOKMARKEXITNAME" val="1979-10-07 WLC 1 Tape 3 Side A (Cliff K00:00:16.8"/>
  <p:tag name="CAPTIONITEMSYSNAME" val="1979-10-07 WLC 1 Tape 3 Side A (Cliff KLet'sgoahead00:00:13.7-00:00:16.8"/>
  <p:tag name="BOOKMARKENTRYNAME" val="1979-10-07 WLC 1 Tape 3 Side A (Cliff K00:00:13.7"/>
</p:tagLst>
</file>

<file path=ppt/tags/tag6.xml><?xml version="1.0" encoding="utf-8"?>
<p:tagLst xmlns:a="http://schemas.openxmlformats.org/drawingml/2006/main" xmlns:r="http://schemas.openxmlformats.org/officeDocument/2006/relationships" xmlns:p="http://schemas.openxmlformats.org/presentationml/2006/main">
  <p:tag name="CAPTIONID" val="b516e6cd-920b-483b-855f-4283a0487fe5"/>
  <p:tag name="CAPTIONINTERNALID" val="bc88841a-ae16-4689-af7b-8e95408ef2f0"/>
  <p:tag name="BOOKMARKEXITNAME" val="1979-10-07 WLC 1 Tape 3 Side A (Cliff K00:00:19.4"/>
  <p:tag name="CAPTIONITEMSYSNAME" val="1979-10-07 WLC 1 Tape 3 Side A (Cliff KStoriesinthe00:00:17.2-00:00:19.4"/>
  <p:tag name="BOOKMARKENTRYNAME" val="1979-10-07 WLC 1 Tape 3 Side A (Cliff K00:00:17.2"/>
</p:tagLst>
</file>

<file path=ppt/tags/tag7.xml><?xml version="1.0" encoding="utf-8"?>
<p:tagLst xmlns:a="http://schemas.openxmlformats.org/drawingml/2006/main" xmlns:r="http://schemas.openxmlformats.org/officeDocument/2006/relationships" xmlns:p="http://schemas.openxmlformats.org/presentationml/2006/main">
  <p:tag name="CAPTIONID" val="b516e6cd-920b-483b-855f-4283a0487fe5"/>
  <p:tag name="CAPTIONINTERNALID" val="462f53d8-22d7-42ba-80c4-427f8b91da85"/>
  <p:tag name="BOOKMARKEXITNAME" val="1979-10-07 WLC 1 Tape 3 Side A (Cliff K00:00:21.9"/>
  <p:tag name="CAPTIONITEMSYSNAME" val="1979-10-07 WLC 1 Tape 3 Side A (Cliff KNewslettersinthat00:00:19.8-00:00:21.9"/>
  <p:tag name="BOOKMARKENTRYNAME" val="1979-10-07 WLC 1 Tape 3 Side A (Cliff K00:00:19.8"/>
</p:tagLst>
</file>

<file path=ppt/tags/tag8.xml><?xml version="1.0" encoding="utf-8"?>
<p:tagLst xmlns:a="http://schemas.openxmlformats.org/drawingml/2006/main" xmlns:r="http://schemas.openxmlformats.org/officeDocument/2006/relationships" xmlns:p="http://schemas.openxmlformats.org/presentationml/2006/main">
  <p:tag name="CAPTIONID" val="b516e6cd-920b-483b-855f-4283a0487fe5"/>
  <p:tag name="CAPTIONINTERNALID" val="925f38fe-07de-40eb-861e-0476ddaee738"/>
  <p:tag name="BOOKMARKEXITNAME" val="1979-10-07 WLC 1 Tape 3 Side A (Cliff K00:00:25.2"/>
  <p:tag name="CAPTIONITEMSYSNAME" val="1979-10-07 WLC 1 Tape 3 Side A (Cliff KOkay,we’llhave00:00:22.3-00:00:25.2"/>
  <p:tag name="BOOKMARKENTRYNAME" val="1979-10-07 WLC 1 Tape 3 Side A (Cliff K00:00:22.3"/>
</p:tagLst>
</file>

<file path=ppt/tags/tag9.xml><?xml version="1.0" encoding="utf-8"?>
<p:tagLst xmlns:a="http://schemas.openxmlformats.org/drawingml/2006/main" xmlns:r="http://schemas.openxmlformats.org/officeDocument/2006/relationships" xmlns:p="http://schemas.openxmlformats.org/presentationml/2006/main">
  <p:tag name="CAPTIONID" val="b516e6cd-920b-483b-855f-4283a0487fe5"/>
  <p:tag name="CAPTIONINTERNALID" val="81580944-2148-4461-8fa6-eb3cdacb83dc"/>
  <p:tag name="CAPTIONITEMSYSNAME" val="1979-10-07 WLC 1 Tape 3 Side A (Cliff KLet’sdoit.00:00:26.0-00:00:26.5"/>
  <p:tag name="BOOKMARKENTRYNAME" val="1979-10-07 WLC 1 Tape 3 Side A (Cliff K00:00:26.0"/>
  <p:tag name="BOOKMARKEXITNAME" val="1979-10-07 WLC 1 Tape 3 Side A (Cliff K00:00:26.5"/>
</p:tagLst>
</file>

<file path=ppt/tags/tag10.xml><?xml version="1.0" encoding="utf-8"?>
<p:tagLst xmlns:a="http://schemas.openxmlformats.org/drawingml/2006/main" xmlns:r="http://schemas.openxmlformats.org/officeDocument/2006/relationships" xmlns:p="http://schemas.openxmlformats.org/presentationml/2006/main">
  <p:tag name="CAPTIONID" val="e83b9f2d-bbdb-43c1-b92b-8ea0e81c1df4"/>
  <p:tag name="MEDIACAPTIONSPROMPTED" val="False"/>
  <p:tag name="TEMPPRESENTATIONFILE" val="C:\Users\Chris\AppData\Local\Temp\tmp9898.tmp"/>
  <p:tag name="TEMPMEDIAFILENAME" val="C:\Users\Chris\AppData\Local\Temp\tmp9EA3_1990 Madison, AL - Joseph P. - we book clip.wav"/>
  <p:tag name="MEDIAFADEDURATION" val="0.2"/>
  <p:tag name="MEDIATRANSPARENCY" val="0.3"/>
  <p:tag name="MEDIACAPTIONSHIDDEN" val="False"/>
  <p:tag name="CUSTOMXMLPARTID" val="{009D85D2-5742-4099-B9B8-4983860A38B0}"/>
  <p:tag name="MEDIACAPTIONCOUNT" val="True"/>
</p:tagLst>
</file>

<file path=ppt/tags/tag11.xml><?xml version="1.0" encoding="utf-8"?>
<p:tagLst xmlns:a="http://schemas.openxmlformats.org/drawingml/2006/main" xmlns:r="http://schemas.openxmlformats.org/officeDocument/2006/relationships" xmlns:p="http://schemas.openxmlformats.org/presentationml/2006/main">
  <p:tag name="CAPTIONID" val="e83b9f2d-bbdb-43c1-b92b-8ea0e81c1df4"/>
  <p:tag name="CAPTIONINTERNALID" val="0771cb49-feb6-441d-9032-1023a2f0fac1"/>
  <p:tag name="CAPTIONITEMSYSNAME" val="1990 Madison, AL - Joseph P. - we book clipAndIwas00:00:00.0-00:00:06.8"/>
  <p:tag name="BOOKMARKENTRYNAME" val="1990 Madison, AL - Joseph P. - we book clip00:00:00.0"/>
  <p:tag name="BOOKMARKEXITNAME" val="1990 Madison, AL - Joseph P. - we book clip00:00:06.8"/>
</p:tagLst>
</file>

<file path=ppt/tags/tag12.xml><?xml version="1.0" encoding="utf-8"?>
<p:tagLst xmlns:a="http://schemas.openxmlformats.org/drawingml/2006/main" xmlns:r="http://schemas.openxmlformats.org/officeDocument/2006/relationships" xmlns:p="http://schemas.openxmlformats.org/presentationml/2006/main">
  <p:tag name="CAPTIONID" val="e83b9f2d-bbdb-43c1-b92b-8ea0e81c1df4"/>
  <p:tag name="CAPTIONINTERNALID" val="3dbce832-b016-4fde-a57b-e9b1d7d6fd71"/>
  <p:tag name="CAPTIONITEMSYSNAME" val="1990 Madison, AL - Joseph P. - we book clipAndsoI00:00:07.1-00:00:14.2"/>
  <p:tag name="BOOKMARKENTRYNAME" val="1990 Madison, AL - Joseph P. - we book clip00:00:07.1"/>
  <p:tag name="BOOKMARKEXITNAME" val="1990 Madison, AL - Joseph P. - we book clip00:00:14.2"/>
</p:tagLst>
</file>

<file path=ppt/tags/tag13.xml><?xml version="1.0" encoding="utf-8"?>
<p:tagLst xmlns:a="http://schemas.openxmlformats.org/drawingml/2006/main" xmlns:r="http://schemas.openxmlformats.org/officeDocument/2006/relationships" xmlns:p="http://schemas.openxmlformats.org/presentationml/2006/main">
  <p:tag name="CAPTIONID" val="e83b9f2d-bbdb-43c1-b92b-8ea0e81c1df4"/>
  <p:tag name="CAPTIONINTERNALID" val="f7a18dbc-01c7-44c7-9dea-7c13b6898ece"/>
  <p:tag name="CAPTIONITEMSYSNAME" val="1990 Madison, AL - Joseph P. - we book clipAndonthe00:00:14.5-00:00:19.4"/>
  <p:tag name="BOOKMARKENTRYNAME" val="1990 Madison, AL - Joseph P. - we book clip00:00:14.5"/>
  <p:tag name="BOOKMARKEXITNAME" val="1990 Madison, AL - Joseph P. - we book clip00:00:19.4"/>
</p:tagLst>
</file>

<file path=ppt/tags/tag14.xml><?xml version="1.0" encoding="utf-8"?>
<p:tagLst xmlns:a="http://schemas.openxmlformats.org/drawingml/2006/main" xmlns:r="http://schemas.openxmlformats.org/officeDocument/2006/relationships" xmlns:p="http://schemas.openxmlformats.org/presentationml/2006/main">
  <p:tag name="CAPTIONID" val="e83b9f2d-bbdb-43c1-b92b-8ea0e81c1df4"/>
  <p:tag name="CAPTIONINTERNALID" val="850ac251-ea56-4e76-af96-6d49189e43e0"/>
  <p:tag name="CAPTIONITEMSYSNAME" val="1990 Madison, AL - Joseph P. - we book clipAndtheykept00:00:19.5-00:00:23.7"/>
  <p:tag name="BOOKMARKENTRYNAME" val="1990 Madison, AL - Joseph P. - we book clip00:00:19.5"/>
  <p:tag name="BOOKMARKEXITNAME" val="1990 Madison, AL - Joseph P. - we book clip00:00:23.7"/>
</p:tagLst>
</file>

<file path=ppt/tags/tag15.xml><?xml version="1.0" encoding="utf-8"?>
<p:tagLst xmlns:a="http://schemas.openxmlformats.org/drawingml/2006/main" xmlns:r="http://schemas.openxmlformats.org/officeDocument/2006/relationships" xmlns:p="http://schemas.openxmlformats.org/presentationml/2006/main">
  <p:tag name="CAPTIONID" val="e83b9f2d-bbdb-43c1-b92b-8ea0e81c1df4"/>
  <p:tag name="CAPTIONINTERNALID" val="47150730-3ced-412f-a1c3-eda710ee89a6"/>
  <p:tag name="CAPTIONITEMSYSNAME" val="1990 Madison, AL - Joseph P. - we book clipAndallthis00:00:23.7-00:00:30.3"/>
  <p:tag name="BOOKMARKENTRYNAME" val="1990 Madison, AL - Joseph P. - we book clip00:00:23.7"/>
  <p:tag name="BOOKMARKEXITNAME" val="1990 Madison, AL - Joseph P. - we book clip00:00:30.3"/>
</p:tagLst>
</file>

<file path=ppt/tags/tag16.xml><?xml version="1.0" encoding="utf-8"?>
<p:tagLst xmlns:a="http://schemas.openxmlformats.org/drawingml/2006/main" xmlns:r="http://schemas.openxmlformats.org/officeDocument/2006/relationships" xmlns:p="http://schemas.openxmlformats.org/presentationml/2006/main">
  <p:tag name="CAPTIONID" val="e83b9f2d-bbdb-43c1-b92b-8ea0e81c1df4"/>
  <p:tag name="CAPTIONINTERNALID" val="91a970fb-1b7f-43d6-99ba-ba27d9d49955"/>
  <p:tag name="CAPTIONITEMSYSNAME" val="1990 Madison, AL - Joseph P. - we book clipandIcouldn’t00:00:30.6-00:00:33.8"/>
  <p:tag name="BOOKMARKENTRYNAME" val="1990 Madison, AL - Joseph P. - we book clip00:00:30.6"/>
  <p:tag name="BOOKMARKEXITNAME" val="1990 Madison, AL - Joseph P. - we book clip00:00:33.8"/>
</p:tagLst>
</file>

<file path=ppt/tags/tag17.xml><?xml version="1.0" encoding="utf-8"?>
<p:tagLst xmlns:a="http://schemas.openxmlformats.org/drawingml/2006/main" xmlns:r="http://schemas.openxmlformats.org/officeDocument/2006/relationships" xmlns:p="http://schemas.openxmlformats.org/presentationml/2006/main">
  <p:tag name="CAPTIONID" val="e83b9f2d-bbdb-43c1-b92b-8ea0e81c1df4"/>
  <p:tag name="CAPTIONINTERNALID" val="57c54597-b51d-476b-a268-dad1adce1d67"/>
  <p:tag name="CAPTIONITEMSYSNAME" val="1990 Madison, AL - Joseph P. - we book clipAnditwent00:00:34.0-00:00:42.3"/>
  <p:tag name="BOOKMARKENTRYNAME" val="1990 Madison, AL - Joseph P. - we book clip00:00:34.0"/>
  <p:tag name="BOOKMARKEXITNAME" val="1990 Madison, AL - Joseph P. - we book clip00:00:42.3"/>
</p:tagLst>
</file>

<file path=ppt/tags/tag18.xml><?xml version="1.0" encoding="utf-8"?>
<p:tagLst xmlns:a="http://schemas.openxmlformats.org/drawingml/2006/main" xmlns:r="http://schemas.openxmlformats.org/officeDocument/2006/relationships" xmlns:p="http://schemas.openxmlformats.org/presentationml/2006/main">
  <p:tag name="CAPTIONID" val="e83b9f2d-bbdb-43c1-b92b-8ea0e81c1df4"/>
  <p:tag name="CAPTIONINTERNALID" val="d94e4618-415e-459e-b345-0878c462688b"/>
  <p:tag name="CAPTIONITEMSYSNAME" val="1990 Madison, AL - Joseph P. - we book clipButI’dnever00:00:42.7-00:00:47.0"/>
  <p:tag name="BOOKMARKENTRYNAME" val="1990 Madison, AL - Joseph P. - we book clip00:00:42.7"/>
  <p:tag name="BOOKMARKEXITNAME" val="1990 Madison, AL - Joseph P. - we book clip00:00:47.0"/>
</p:tagLst>
</file>

<file path=ppt/tags/tag19.xml><?xml version="1.0" encoding="utf-8"?>
<p:tagLst xmlns:a="http://schemas.openxmlformats.org/drawingml/2006/main" xmlns:r="http://schemas.openxmlformats.org/officeDocument/2006/relationships" xmlns:p="http://schemas.openxmlformats.org/presentationml/2006/main">
  <p:tag name="CAPTIONID" val="cd331ea9-dd3d-4163-8025-df150c30ab66"/>
  <p:tag name="CAPTIONINTERNALID" val="b9d7dfe2-ec68-47da-8eef-0fc675f46b9e"/>
  <p:tag name="CAPTIONITEMSYSNAME" val="1979-10-07 WLC 1 Tape 3 Side B (Hank Little old ladies short)Youknowone00:00:00.4-00:00:03.3"/>
  <p:tag name="BOOKMARKENTRYNAME" val="1979-10-07 WLC 1 Tape 3 Side B (Hank Little old ladies short)00:00:00.4"/>
  <p:tag name="BOOKMARKEXITNAME" val="1979-10-07 WLC 1 Tape 3 Side B (Hank Little old ladies short)00:00:03.3"/>
</p:tagLst>
</file>

<file path=ppt/tags/tag20.xml><?xml version="1.0" encoding="utf-8"?>
<p:tagLst xmlns:a="http://schemas.openxmlformats.org/drawingml/2006/main" xmlns:r="http://schemas.openxmlformats.org/officeDocument/2006/relationships" xmlns:p="http://schemas.openxmlformats.org/presentationml/2006/main">
  <p:tag name="CAPTIONID" val="cd331ea9-dd3d-4163-8025-df150c30ab66"/>
  <p:tag name="CAPTIONINTERNALID" val="f1812d7d-2683-4431-9118-351de32a2f1a"/>
  <p:tag name="CAPTIONITEMSYSNAME" val="1979-10-07 WLC 1 Tape 3 Side B (Hank Little old ladies short)littleoldladies00:00:03.4-00:00:05.7"/>
  <p:tag name="BOOKMARKENTRYNAME" val="1979-10-07 WLC 1 Tape 3 Side B (Hank Little old ladies short)00:00:03.4"/>
  <p:tag name="BOOKMARKEXITNAME" val="1979-10-07 WLC 1 Tape 3 Side B (Hank Little old ladies short)00:00:05.7"/>
</p:tagLst>
</file>

<file path=ppt/tags/tag21.xml><?xml version="1.0" encoding="utf-8"?>
<p:tagLst xmlns:a="http://schemas.openxmlformats.org/drawingml/2006/main" xmlns:r="http://schemas.openxmlformats.org/officeDocument/2006/relationships" xmlns:p="http://schemas.openxmlformats.org/presentationml/2006/main">
  <p:tag name="CAPTIONID" val="cd331ea9-dd3d-4163-8025-df150c30ab66"/>
  <p:tag name="CAPTIONINTERNALID" val="6a1ca4e2-b5b2-44b2-965a-650a8fd0a3c2"/>
  <p:tag name="CAPTIONITEMSYSNAME" val="1979-10-07 WLC 1 Tape 3 Side B (Hank Little old ladies short)Youknowit00:00:09.5-00:00:13.8"/>
  <p:tag name="BOOKMARKENTRYNAME" val="1979-10-07 WLC 1 Tape 3 Side B (Hank Little old ladies short)00:00:09.5"/>
  <p:tag name="BOOKMARKEXITNAME" val="1979-10-07 WLC 1 Tape 3 Side B (Hank Little old ladies short)00:00:13.8"/>
</p:tagLst>
</file>

<file path=ppt/tags/tag22.xml><?xml version="1.0" encoding="utf-8"?>
<p:tagLst xmlns:a="http://schemas.openxmlformats.org/drawingml/2006/main" xmlns:r="http://schemas.openxmlformats.org/officeDocument/2006/relationships" xmlns:p="http://schemas.openxmlformats.org/presentationml/2006/main">
  <p:tag name="CAPTIONID" val="cd331ea9-dd3d-4163-8025-df150c30ab66"/>
  <p:tag name="CAPTIONINTERNALID" val="d5df4bb8-407a-4ca9-aebb-d254da5973b3"/>
  <p:tag name="CAPTIONITEMSYSNAME" val="1979-10-07 WLC 1 Tape 3 Side B (Hank Little old ladies short)Thereare,you00:00:14.9-00:00:19.6"/>
  <p:tag name="BOOKMARKENTRYNAME" val="1979-10-07 WLC 1 Tape 3 Side B (Hank Little old ladies short)00:00:14.9"/>
  <p:tag name="BOOKMARKEXITNAME" val="1979-10-07 WLC 1 Tape 3 Side B (Hank Little old ladies short)00:00:19.6"/>
</p:tagLst>
</file>

<file path=ppt/tags/tag23.xml><?xml version="1.0" encoding="utf-8"?>
<p:tagLst xmlns:a="http://schemas.openxmlformats.org/drawingml/2006/main" xmlns:r="http://schemas.openxmlformats.org/officeDocument/2006/relationships" xmlns:p="http://schemas.openxmlformats.org/presentationml/2006/main">
  <p:tag name="CAPTIONID" val="cd331ea9-dd3d-4163-8025-df150c30ab66"/>
  <p:tag name="CAPTIONINTERNALID" val="eb0ccc7c-c183-4351-ae32-3fed958e1e5d"/>
  <p:tag name="CAPTIONITEMSYSNAME" val="1979-10-07 WLC 1 Tape 3 Side B (Hank Little old ladies short)alotof00:00:20.7-00:00:23.2"/>
  <p:tag name="BOOKMARKENTRYNAME" val="1979-10-07 WLC 1 Tape 3 Side B (Hank Little old ladies short)00:00:20.7"/>
  <p:tag name="BOOKMARKEXITNAME" val="1979-10-07 WLC 1 Tape 3 Side B (Hank Little old ladies short)00:00:23.2"/>
</p:tagLst>
</file>

<file path=ppt/tags/tag24.xml><?xml version="1.0" encoding="utf-8"?>
<p:tagLst xmlns:a="http://schemas.openxmlformats.org/drawingml/2006/main" xmlns:r="http://schemas.openxmlformats.org/officeDocument/2006/relationships" xmlns:p="http://schemas.openxmlformats.org/presentationml/2006/main">
  <p:tag name="CAPTIONID" val="cd331ea9-dd3d-4163-8025-df150c30ab66"/>
  <p:tag name="CAPTIONINTERNALID" val="42b2e948-bc7d-410f-be06-d7bc79367fa5"/>
  <p:tag name="CAPTIONITEMSYSNAME" val="1979-10-07 WLC 1 Tape 3 Side B (Hank Little old ladies short)outtheredying00:00:23.3-00:00:24.4"/>
  <p:tag name="BOOKMARKENTRYNAME" val="1979-10-07 WLC 1 Tape 3 Side B (Hank Little old ladies short)00:00:23.3"/>
  <p:tag name="BOOKMARKEXITNAME" val="1979-10-07 WLC 1 Tape 3 Side B (Hank Little old ladies short)00:00:24.4"/>
</p:tagLst>
</file>

<file path=ppt/tags/tag25.xml><?xml version="1.0" encoding="utf-8"?>
<p:tagLst xmlns:a="http://schemas.openxmlformats.org/drawingml/2006/main" xmlns:r="http://schemas.openxmlformats.org/officeDocument/2006/relationships" xmlns:p="http://schemas.openxmlformats.org/presentationml/2006/main">
  <p:tag name="CAPTIONID" val="27235dc2-2138-4b15-ab15-91c924674eb6"/>
  <p:tag name="CAPTIONINTERNALID" val="4531d459-9837-421c-8a6d-891026705760"/>
  <p:tag name="CAPTIONITEMSYSNAME" val="1979-10-06 WLC 1 Tape 2 Side B (Bud use of newsletters b)Andhowthe00:00:00.4-00:00:06.3"/>
  <p:tag name="BOOKMARKENTRYNAME" val="1979-10-06 WLC 1 Tape 2 Side B (Bud use of newsletters b)00:00:00.4"/>
  <p:tag name="BOOKMARKEXITNAME" val="1979-10-06 WLC 1 Tape 2 Side B (Bud use of newsletters b)00:00:06.3"/>
</p:tagLst>
</file>

<file path=ppt/tags/tag26.xml><?xml version="1.0" encoding="utf-8"?>
<p:tagLst xmlns:a="http://schemas.openxmlformats.org/drawingml/2006/main" xmlns:r="http://schemas.openxmlformats.org/officeDocument/2006/relationships" xmlns:p="http://schemas.openxmlformats.org/presentationml/2006/main">
  <p:tag name="CAPTIONID" val="27235dc2-2138-4b15-ab15-91c924674eb6"/>
  <p:tag name="CAPTIONINTERNALID" val="0207ccd2-7609-441f-be38-33f3a5f7536f"/>
  <p:tag name="CAPTIONITEMSYSNAME" val="1979-10-06 WLC 1 Tape 2 Side B (Bud use of newsletters b)Thenewsletteris00:00:07.3-00:00:15.5"/>
  <p:tag name="BOOKMARKENTRYNAME" val="1979-10-06 WLC 1 Tape 2 Side B (Bud use of newsletters b)00:00:07.3"/>
  <p:tag name="BOOKMARKEXITNAME" val="1979-10-06 WLC 1 Tape 2 Side B (Bud use of newsletters b)00:00:15.5"/>
</p:tagLst>
</file>

<file path=ppt/tags/tag27.xml><?xml version="1.0" encoding="utf-8"?>
<p:tagLst xmlns:a="http://schemas.openxmlformats.org/drawingml/2006/main" xmlns:r="http://schemas.openxmlformats.org/officeDocument/2006/relationships" xmlns:p="http://schemas.openxmlformats.org/presentationml/2006/main">
  <p:tag name="CAPTIONID" val="edcaf8cc-5897-42c6-b2c3-26dd0a523050"/>
  <p:tag name="CAPTIONINTERNALID" val="d283c3a6-d2ac-4010-b536-13ca3d5cf7ef"/>
  <p:tag name="CAPTIONITEMSYSNAME" val="1979-10-07 WLC 1 Tape 3 Side B (human life)Havingajar00:00:00.3-00:00:03.8"/>
  <p:tag name="BOOKMARKENTRYNAME" val="1979-10-07 WLC 1 Tape 3 Side B (human life)00:00:00.3"/>
  <p:tag name="BOOKMARKEXITNAME" val="1979-10-07 WLC 1 Tape 3 Side B (human life)00:00:03.8"/>
</p:tagLst>
</file>

<file path=ppt/tags/tag28.xml><?xml version="1.0" encoding="utf-8"?>
<p:tagLst xmlns:a="http://schemas.openxmlformats.org/drawingml/2006/main" xmlns:r="http://schemas.openxmlformats.org/officeDocument/2006/relationships" xmlns:p="http://schemas.openxmlformats.org/presentationml/2006/main">
  <p:tag name="CAPTIONID" val="edcaf8cc-5897-42c6-b2c3-26dd0a523050"/>
  <p:tag name="CAPTIONINTERNALID" val="658ddba8-7c89-4bcd-9d38-a62049b609fc"/>
  <p:tag name="BOOKMARKENTRYNAME" val="1979-10-07 WLC 1 Tape 3 Side B (human life)00:00:03.9"/>
  <p:tag name="BOOKMARKEXITNAME" val="1979-10-07 WLC 1 Tape 3 Side B (human life)00:00:08.8"/>
  <p:tag name="CAPTIONITEMSYSNAME" val="1979-10-07 WLC 1 Tape 3 Side B (human life)Andputting,you00:00:03.9-00:00:08.8"/>
</p:tagLst>
</file>

<file path=ppt/tags/tag29.xml><?xml version="1.0" encoding="utf-8"?>
<p:tagLst xmlns:a="http://schemas.openxmlformats.org/drawingml/2006/main" xmlns:r="http://schemas.openxmlformats.org/officeDocument/2006/relationships" xmlns:p="http://schemas.openxmlformats.org/presentationml/2006/main">
  <p:tag name="CAPTIONID" val="edcaf8cc-5897-42c6-b2c3-26dd0a523050"/>
  <p:tag name="CAPTIONINTERNALID" val="cbfdc772-e615-4d69-932c-cf31ccc74cd4"/>
  <p:tag name="BOOKMARKEXITNAME" val="1979-10-07 WLC 1 Tape 3 Side B (human life)00:00:14.7"/>
  <p:tag name="CAPTIONITEMSYSNAME" val="1979-10-07 WLC 1 Tape 3 Side B (human life)Andhaveit00:00:09.4-00:00:14.7"/>
  <p:tag name="BOOKMARKENTRYNAME" val="1979-10-07 WLC 1 Tape 3 Side B (human life)00:00:09.4"/>
</p:tagLst>
</file>

<file path=ppt/tags/tag30.xml><?xml version="1.0" encoding="utf-8"?>
<p:tagLst xmlns:a="http://schemas.openxmlformats.org/drawingml/2006/main" xmlns:r="http://schemas.openxmlformats.org/officeDocument/2006/relationships" xmlns:p="http://schemas.openxmlformats.org/presentationml/2006/main">
  <p:tag name="CAPTIONID" val="edcaf8cc-5897-42c6-b2c3-26dd0a523050"/>
  <p:tag name="CAPTIONINTERNALID" val="70717ce5-052f-44b1-b178-44023fe7cf2d"/>
  <p:tag name="CAPTIONITEMSYSNAME" val="1979-10-07 WLC 1 Tape 3 Side B (human life)Andletthem00:00:14.7-00:00:17.5"/>
  <p:tag name="BOOKMARKENTRYNAME" val="1979-10-07 WLC 1 Tape 3 Side B (human life)00:00:14.7"/>
  <p:tag name="BOOKMARKEXITNAME" val="1979-10-07 WLC 1 Tape 3 Side B (human life)00:00:17.5"/>
</p:tagLst>
</file>

<file path=ppt/tags/tag31.xml><?xml version="1.0" encoding="utf-8"?>
<p:tagLst xmlns:a="http://schemas.openxmlformats.org/drawingml/2006/main" xmlns:r="http://schemas.openxmlformats.org/officeDocument/2006/relationships" xmlns:p="http://schemas.openxmlformats.org/presentationml/2006/main">
  <p:tag name="CAPTIONID" val="edcaf8cc-5897-42c6-b2c3-26dd0a523050"/>
  <p:tag name="CAPTIONINTERNALID" val="c89c9f57-83ab-4b92-8e13-1c980c870684"/>
  <p:tag name="BOOKMARKEXITNAME" val="1979-10-07 WLC 1 Tape 3 Side B (human life)00:00:21.9"/>
  <p:tag name="CAPTIONITEMSYSNAME" val="1979-10-07 WLC 1 Tape 3 Side B (human life)Thatwe’regoing00:00:17.6-00:00:21.9"/>
  <p:tag name="BOOKMARKENTRYNAME" val="1979-10-07 WLC 1 Tape 3 Side B (human life)00:00:17.6"/>
</p:tagLst>
</file>

<file path=ppt/tags/tag32.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2ea333e0-02b1-49dd-b5cb-248ff136c3f7"/>
  <p:tag name="CAPTIONITEMSYSNAME" val="1980 WCNA 10 Jim NThere’saliterature00:00:00.1-00:00:08.1"/>
  <p:tag name="BOOKMARKENTRYNAME" val="1980 WCNA 10 Jim N00:00:00.1"/>
  <p:tag name="BOOKMARKEXITNAME" val="1980 WCNA 10 Jim N00:00:08.1"/>
</p:tagLst>
</file>

<file path=ppt/tags/tag33.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26805f5d-e219-4878-b1aa-283a86bc5a1c"/>
  <p:tag name="BOOKMARKENTRYNAME" val="1980 WCNA 10 Jim N00:00:08.3"/>
  <p:tag name="CAPTIONITEMSYSNAME" val="1980 WCNA 10 Jim NAndI’mlooking00:00:08.3-00:00:09.6"/>
  <p:tag name="BOOKMARKEXITNAME" val="1980 WCNA 10 Jim N00:00:09.6"/>
</p:tagLst>
</file>

<file path=ppt/tags/tag34.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d7787d8e-5dbd-4d8c-b210-722c421d19fd"/>
  <p:tag name="CAPTIONITEMSYSNAME" val="1980 WCNA 10 Jim NAndIfeel00:00:11.3-00:00:15.1"/>
  <p:tag name="BOOKMARKENTRYNAME" val="1980 WCNA 10 Jim N00:00:11.3"/>
  <p:tag name="BOOKMARKEXITNAME" val="1980 WCNA 10 Jim N00:00:15.1"/>
</p:tagLst>
</file>

<file path=ppt/tags/tag35.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6e9f1e2c-01a7-4248-baeb-a8ade0968f3c"/>
  <p:tag name="BOOKMARKEXITNAME" val="1980 WCNA 10 Jim N00:00:17.6"/>
  <p:tag name="CAPTIONITEMSYSNAME" val="1980 WCNA 10 Jim NIdon’tknow00:00:15.5-00:00:17.6"/>
  <p:tag name="BOOKMARKENTRYNAME" val="1980 WCNA 10 Jim N00:00:15.5"/>
</p:tagLst>
</file>

<file path=ppt/tags/tag36.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647b9c0b-8c89-4746-ad21-fb1ac1d96110"/>
  <p:tag name="CAPTIONITEMSYSNAME" val="1980 WCNA 10 Jim NIfeellike,00:00:17.9-00:00:21.0"/>
  <p:tag name="BOOKMARKENTRYNAME" val="1980 WCNA 10 Jim N00:00:17.9"/>
  <p:tag name="BOOKMARKEXITNAME" val="1980 WCNA 10 Jim N00:00:21.0"/>
</p:tagLst>
</file>

<file path=ppt/tags/tag37.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ae7846b0-8a08-4da2-8002-13376ad4768f"/>
  <p:tag name="BOOKMARKENTRYNAME" val="1980 WCNA 10 Jim N00:00:21.9"/>
  <p:tag name="BOOKMARKEXITNAME" val="1980 WCNA 10 Jim N00:00:24.1"/>
  <p:tag name="CAPTIONITEMSYSNAME" val="1980 WCNA 10 Jim NIthinkit’s00:00:21.9-00:00:24.1"/>
</p:tagLst>
</file>

<file path=ppt/tags/tag38.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15393726-0da0-4a45-9a7d-c13de6b8c29a"/>
  <p:tag name="BOOKMARKEXITNAME" val="1980 WCNA 10 Jim N00:00:26.7"/>
  <p:tag name="CAPTIONITEMSYSNAME" val="1980 WCNA 10 Jim NWe’restandingon00:00:24.3-00:00:26.7"/>
  <p:tag name="BOOKMARKENTRYNAME" val="1980 WCNA 10 Jim N00:00:24.3"/>
</p:tagLst>
</file>

<file path=ppt/tags/tag39.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77c00caa-c2d9-4bdb-9bd6-02437b1f130d"/>
  <p:tag name="BOOKMARKEXITNAME" val="1980 WCNA 10 Jim N00:00:30.5"/>
  <p:tag name="CAPTIONITEMSYSNAME" val="1980 WCNA 10 Jim NAlotof00:00:27.0-00:00:30.5"/>
  <p:tag name="BOOKMARKENTRYNAME" val="1980 WCNA 10 Jim N00:00:27.0"/>
</p:tagLst>
</file>

<file path=ppt/tags/tag40.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2ffe62d8-8243-4c90-b425-a04de661e809"/>
  <p:tag name="BOOKMARKEXITNAME" val="1980 WCNA 10 Jim N00:00:32.7"/>
  <p:tag name="CAPTIONITEMSYSNAME" val="1980 WCNA 10 Jim NWe’restandingon00:00:30.8-00:00:32.7"/>
  <p:tag name="BOOKMARKENTRYNAME" val="1980 WCNA 10 Jim N00:00:30.8"/>
</p:tagLst>
</file>

<file path=ppt/tags/tag41.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8989294b-69ef-4d1d-a4be-27b373e8c241"/>
  <p:tag name="BOOKMARKEXITNAME" val="1980 WCNA 10 Jim N00:00:37.3"/>
  <p:tag name="CAPTIONITEMSYSNAME" val="1980 WCNA 10 Jim NAndwithGod’s00:00:33.1-00:00:37.3"/>
  <p:tag name="BOOKMARKENTRYNAME" val="1980 WCNA 10 Jim N00:00:33.1"/>
</p:tagLst>
</file>

<file path=ppt/tags/tag42.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4e3cb53e-2f11-4268-bfae-60461cbe72b5"/>
  <p:tag name="BOOKMARKEXITNAME" val="1980 WCNA 10 Jim N00:00:44.5"/>
  <p:tag name="CAPTIONITEMSYSNAME" val="1980 WCNA 10 Jim NsothatI00:00:38.3-00:00:44.5"/>
  <p:tag name="BOOKMARKENTRYNAME" val="1980 WCNA 10 Jim N00:00:38.3"/>
</p:tagLst>
</file>

<file path=ppt/tags/tag43.xml><?xml version="1.0" encoding="utf-8"?>
<p:tagLst xmlns:a="http://schemas.openxmlformats.org/drawingml/2006/main" xmlns:r="http://schemas.openxmlformats.org/officeDocument/2006/relationships" xmlns:p="http://schemas.openxmlformats.org/presentationml/2006/main">
  <p:tag name="CAPTIONID" val="fec1377c-a4c6-4145-a5b5-7284270ebe1e"/>
  <p:tag name="CAPTIONINTERNALID" val="3085ebea-825c-46ee-bcde-0edcfc2f012e"/>
  <p:tag name="BOOKMARKEXITNAME" val="1980 WCNA 10 Jim N00:00:51.8"/>
  <p:tag name="CAPTIONITEMSYSNAME" val="1980 WCNA 10 Jim NandaWhite00:00:45.0-00:00:51.8"/>
  <p:tag name="BOOKMARKENTRYNAME" val="1980 WCNA 10 Jim N00:00:45.0"/>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Paper</Template>
  <TotalTime>10530</TotalTime>
  <Words>1933</Words>
  <Application>Microsoft Office PowerPoint</Application>
  <PresentationFormat>On-screen Show (4:3)</PresentationFormat>
  <Paragraphs>284</Paragraphs>
  <Slides>83</Slides>
  <Notes>48</Notes>
  <HiddenSlides>0</HiddenSlides>
  <MMClips>8</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83</vt:i4>
      </vt:variant>
    </vt:vector>
  </HeadingPairs>
  <TitlesOfParts>
    <vt:vector size="94" baseType="lpstr">
      <vt:lpstr>Aptos Slab Black</vt:lpstr>
      <vt:lpstr>Arial</vt:lpstr>
      <vt:lpstr>Arial Black</vt:lpstr>
      <vt:lpstr>Arial Rounded MT Bold</vt:lpstr>
      <vt:lpstr>Calibri</vt:lpstr>
      <vt:lpstr>Congenial Black</vt:lpstr>
      <vt:lpstr>Constantia</vt:lpstr>
      <vt:lpstr>Palatino Linotype</vt:lpstr>
      <vt:lpstr>Wingdings</vt:lpstr>
      <vt:lpstr>Wingdings 2</vt:lpstr>
      <vt:lpstr>Paper</vt:lpstr>
      <vt:lpstr>PowerPoint Presentation</vt:lpstr>
      <vt:lpstr>PowerPoint Presentation</vt:lpstr>
      <vt:lpstr>Sources</vt:lpstr>
      <vt:lpstr>Kansas NA Beginnings</vt:lpstr>
      <vt:lpstr>PowerPoint Presentation</vt:lpstr>
      <vt:lpstr>PowerPoint Presentation</vt:lpstr>
      <vt:lpstr>Tentative Regions set at 1976 WSC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First Version of Mid-America Region</vt:lpstr>
      <vt:lpstr>PowerPoint Presentation</vt:lpstr>
      <vt:lpstr>PowerPoint Presentation</vt:lpstr>
      <vt:lpstr>PowerPoint Presentation</vt:lpstr>
      <vt:lpstr>PowerPoint Presentation</vt:lpstr>
      <vt:lpstr>“You Are The Book”</vt:lpstr>
      <vt:lpstr>“You Are The Book”</vt:lpstr>
      <vt:lpstr>Kansas Representation (19 members)</vt:lpstr>
      <vt:lpstr>Nebraska Representation (11 members)</vt:lpstr>
      <vt:lpstr>Conference Program</vt:lpstr>
      <vt:lpstr>Conference Program</vt:lpstr>
      <vt:lpstr>Conference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Foundation for a “We Book”</vt:lpstr>
      <vt:lpstr>PowerPoint Presentation</vt:lpstr>
      <vt:lpstr>1st World Literature Conference</vt:lpstr>
      <vt:lpstr>Core Value</vt:lpstr>
      <vt:lpstr>Core Value</vt:lpstr>
      <vt:lpstr>Profanity</vt:lpstr>
      <vt:lpstr>PowerPoint Presentation</vt:lpstr>
      <vt:lpstr>PowerPoint Presentation</vt:lpstr>
      <vt:lpstr>PowerPoint Presentation</vt:lpstr>
      <vt:lpstr>PowerPoint Presentation</vt:lpstr>
      <vt:lpstr>Little old ladies…</vt:lpstr>
      <vt:lpstr>Newsletters</vt:lpstr>
      <vt:lpstr>PowerPoint Presentation</vt:lpstr>
      <vt:lpstr>PowerPoint Presentation</vt:lpstr>
      <vt:lpstr>Newsletters</vt:lpstr>
      <vt:lpstr>PowerPoint Presentation</vt:lpstr>
      <vt:lpstr>Newsletters</vt:lpstr>
      <vt:lpstr>PowerPoint Presentation</vt:lpstr>
      <vt:lpstr>The Main Line (San Francisco)</vt:lpstr>
      <vt:lpstr>PowerPoint Presentation</vt:lpstr>
      <vt:lpstr>PowerPoint Presentation</vt:lpstr>
      <vt:lpstr>PowerPoint Presentation</vt:lpstr>
      <vt:lpstr>PowerPoint Presentation</vt:lpstr>
      <vt:lpstr>PowerPoint Presentation</vt:lpstr>
      <vt:lpstr>PowerPoint Presentation</vt:lpstr>
      <vt:lpstr>Mid-America Newsletter Started  January 1980 by Cindy 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1980 World Convention</vt:lpstr>
      <vt:lpstr>Burnalee and Jim N. WCNA10</vt:lpstr>
      <vt:lpstr>WLC II 1980</vt:lpstr>
      <vt:lpstr>PowerPoint Presentation</vt:lpstr>
      <vt:lpstr>PowerPoint Presentation</vt:lpstr>
      <vt:lpstr>PowerPoint Presentation</vt:lpstr>
      <vt:lpstr>Cindy P. at Chalk Board</vt:lpstr>
      <vt:lpstr>Cindy P. and Jimmy K. c1983</vt:lpstr>
      <vt:lpstr>PowerPoint Presentation</vt:lpstr>
      <vt:lpstr>…And then there was one</vt:lpstr>
      <vt:lpstr>Multi-Region Events and Zones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Narcotics Anonymous</dc:title>
  <dc:creator>Home</dc:creator>
  <cp:lastModifiedBy>Francis Cuny</cp:lastModifiedBy>
  <cp:revision>304</cp:revision>
  <dcterms:created xsi:type="dcterms:W3CDTF">2016-01-04T21:50:30Z</dcterms:created>
  <dcterms:modified xsi:type="dcterms:W3CDTF">2026-09-24T04:34:21Z</dcterms:modified>
</cp:coreProperties>
</file>