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28"/>
  </p:notesMasterIdLst>
  <p:sldIdLst>
    <p:sldId id="288" r:id="rId2"/>
    <p:sldId id="290" r:id="rId3"/>
    <p:sldId id="295" r:id="rId4"/>
    <p:sldId id="296" r:id="rId5"/>
    <p:sldId id="324" r:id="rId6"/>
    <p:sldId id="261" r:id="rId7"/>
    <p:sldId id="304" r:id="rId8"/>
    <p:sldId id="306" r:id="rId9"/>
    <p:sldId id="265" r:id="rId10"/>
    <p:sldId id="266" r:id="rId11"/>
    <p:sldId id="268" r:id="rId12"/>
    <p:sldId id="318" r:id="rId13"/>
    <p:sldId id="319" r:id="rId14"/>
    <p:sldId id="314" r:id="rId15"/>
    <p:sldId id="315" r:id="rId16"/>
    <p:sldId id="317" r:id="rId17"/>
    <p:sldId id="323" r:id="rId18"/>
    <p:sldId id="322" r:id="rId19"/>
    <p:sldId id="307" r:id="rId20"/>
    <p:sldId id="309" r:id="rId21"/>
    <p:sldId id="310" r:id="rId22"/>
    <p:sldId id="312" r:id="rId23"/>
    <p:sldId id="302" r:id="rId24"/>
    <p:sldId id="300" r:id="rId25"/>
    <p:sldId id="299" r:id="rId26"/>
    <p:sldId id="28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989" autoAdjust="0"/>
    <p:restoredTop sz="94660"/>
  </p:normalViewPr>
  <p:slideViewPr>
    <p:cSldViewPr snapToGrid="0">
      <p:cViewPr varScale="1">
        <p:scale>
          <a:sx n="78" d="100"/>
          <a:sy n="78" d="100"/>
        </p:scale>
        <p:origin x="514"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raig Robertson" userId="e6400f52b4e2d2d3" providerId="LiveId" clId="{3FC05249-C754-4FB9-9A20-F423BC3EB130}"/>
    <pc:docChg chg="undo custSel addSld delSld modSld sldOrd delMainMaster">
      <pc:chgData name="Craig Robertson" userId="e6400f52b4e2d2d3" providerId="LiveId" clId="{3FC05249-C754-4FB9-9A20-F423BC3EB130}" dt="2026-09-16T16:52:53.330" v="5708" actId="14100"/>
      <pc:docMkLst>
        <pc:docMk/>
      </pc:docMkLst>
      <pc:sldChg chg="addSp delSp modSp add mod">
        <pc:chgData name="Craig Robertson" userId="e6400f52b4e2d2d3" providerId="LiveId" clId="{3FC05249-C754-4FB9-9A20-F423BC3EB130}" dt="2026-09-11T16:07:01.944" v="5066" actId="14100"/>
        <pc:sldMkLst>
          <pc:docMk/>
          <pc:sldMk cId="0" sldId="261"/>
        </pc:sldMkLst>
        <pc:spChg chg="mod">
          <ac:chgData name="Craig Robertson" userId="e6400f52b4e2d2d3" providerId="LiveId" clId="{3FC05249-C754-4FB9-9A20-F423BC3EB130}" dt="2026-09-07T19:16:45.918" v="3932" actId="255"/>
          <ac:spMkLst>
            <pc:docMk/>
            <pc:sldMk cId="0" sldId="261"/>
            <ac:spMk id="84" creationId="{00000000-0000-0000-0000-000000000000}"/>
          </ac:spMkLst>
        </pc:spChg>
        <pc:picChg chg="add mod">
          <ac:chgData name="Craig Robertson" userId="e6400f52b4e2d2d3" providerId="LiveId" clId="{3FC05249-C754-4FB9-9A20-F423BC3EB130}" dt="2026-09-07T19:19:19.917" v="3940" actId="1440"/>
          <ac:picMkLst>
            <pc:docMk/>
            <pc:sldMk cId="0" sldId="261"/>
            <ac:picMk id="3" creationId="{F9981DF2-A8D5-2EB0-7EA5-1EE235E8355C}"/>
          </ac:picMkLst>
        </pc:picChg>
        <pc:picChg chg="add mod">
          <ac:chgData name="Craig Robertson" userId="e6400f52b4e2d2d3" providerId="LiveId" clId="{3FC05249-C754-4FB9-9A20-F423BC3EB130}" dt="2026-09-07T19:25:02.064" v="3950" actId="1440"/>
          <ac:picMkLst>
            <pc:docMk/>
            <pc:sldMk cId="0" sldId="261"/>
            <ac:picMk id="4" creationId="{74919BFC-7780-9299-36F6-A2C43AC4E3B3}"/>
          </ac:picMkLst>
        </pc:picChg>
        <pc:picChg chg="add mod">
          <ac:chgData name="Craig Robertson" userId="e6400f52b4e2d2d3" providerId="LiveId" clId="{3FC05249-C754-4FB9-9A20-F423BC3EB130}" dt="2026-09-07T19:25:39.273" v="3951" actId="1440"/>
          <ac:picMkLst>
            <pc:docMk/>
            <pc:sldMk cId="0" sldId="261"/>
            <ac:picMk id="5" creationId="{A0A14270-4E21-7748-FA8F-5A0708E7CD13}"/>
          </ac:picMkLst>
        </pc:picChg>
        <pc:picChg chg="add mod">
          <ac:chgData name="Craig Robertson" userId="e6400f52b4e2d2d3" providerId="LiveId" clId="{3FC05249-C754-4FB9-9A20-F423BC3EB130}" dt="2026-09-11T16:07:01.944" v="5066" actId="14100"/>
          <ac:picMkLst>
            <pc:docMk/>
            <pc:sldMk cId="0" sldId="261"/>
            <ac:picMk id="6" creationId="{763A46E2-5EA7-B901-DBAD-5B8046678AF9}"/>
          </ac:picMkLst>
        </pc:picChg>
      </pc:sldChg>
      <pc:sldChg chg="delSp modSp add del mod setBg delDesignElem">
        <pc:chgData name="Craig Robertson" userId="e6400f52b4e2d2d3" providerId="LiveId" clId="{3FC05249-C754-4FB9-9A20-F423BC3EB130}" dt="2026-09-16T13:02:11.248" v="5658" actId="47"/>
        <pc:sldMkLst>
          <pc:docMk/>
          <pc:sldMk cId="1302611270" sldId="262"/>
        </pc:sldMkLst>
        <pc:spChg chg="mod">
          <ac:chgData name="Craig Robertson" userId="e6400f52b4e2d2d3" providerId="LiveId" clId="{3FC05249-C754-4FB9-9A20-F423BC3EB130}" dt="2026-09-16T12:56:05.721" v="5625" actId="14100"/>
          <ac:spMkLst>
            <pc:docMk/>
            <pc:sldMk cId="1302611270" sldId="262"/>
            <ac:spMk id="2" creationId="{C9CC8259-B984-4418-993B-41550E16890F}"/>
          </ac:spMkLst>
        </pc:spChg>
        <pc:spChg chg="mod">
          <ac:chgData name="Craig Robertson" userId="e6400f52b4e2d2d3" providerId="LiveId" clId="{3FC05249-C754-4FB9-9A20-F423BC3EB130}" dt="2026-09-16T12:55:16.581" v="5620" actId="27636"/>
          <ac:spMkLst>
            <pc:docMk/>
            <pc:sldMk cId="1302611270" sldId="262"/>
            <ac:spMk id="19" creationId="{EBBDFFF6-3CB2-4F9A-A997-A5F3E936DE6D}"/>
          </ac:spMkLst>
        </pc:spChg>
        <pc:spChg chg="del">
          <ac:chgData name="Craig Robertson" userId="e6400f52b4e2d2d3" providerId="LiveId" clId="{3FC05249-C754-4FB9-9A20-F423BC3EB130}" dt="2026-09-16T12:55:16.526" v="5619"/>
          <ac:spMkLst>
            <pc:docMk/>
            <pc:sldMk cId="1302611270" sldId="262"/>
            <ac:spMk id="36" creationId="{E49D7415-2F11-44C2-B6AA-13A25B6814B9}"/>
          </ac:spMkLst>
        </pc:spChg>
        <pc:picChg chg="del">
          <ac:chgData name="Craig Robertson" userId="e6400f52b4e2d2d3" providerId="LiveId" clId="{3FC05249-C754-4FB9-9A20-F423BC3EB130}" dt="2026-09-16T12:55:22.273" v="5621" actId="478"/>
          <ac:picMkLst>
            <pc:docMk/>
            <pc:sldMk cId="1302611270" sldId="262"/>
            <ac:picMk id="13" creationId="{067A1B56-4C48-40A3-AF6A-E4695DA789B0}"/>
          </ac:picMkLst>
        </pc:picChg>
        <pc:cxnChg chg="del">
          <ac:chgData name="Craig Robertson" userId="e6400f52b4e2d2d3" providerId="LiveId" clId="{3FC05249-C754-4FB9-9A20-F423BC3EB130}" dt="2026-09-16T12:55:16.526" v="5619"/>
          <ac:cxnSpMkLst>
            <pc:docMk/>
            <pc:sldMk cId="1302611270" sldId="262"/>
            <ac:cxnSpMk id="38" creationId="{D2E57F3D-33BE-4306-87E6-245763719516}"/>
          </ac:cxnSpMkLst>
        </pc:cxnChg>
      </pc:sldChg>
      <pc:sldChg chg="modSp add del mod setBg">
        <pc:chgData name="Craig Robertson" userId="e6400f52b4e2d2d3" providerId="LiveId" clId="{3FC05249-C754-4FB9-9A20-F423BC3EB130}" dt="2026-09-07T19:39:39.870" v="4057" actId="14861"/>
        <pc:sldMkLst>
          <pc:docMk/>
          <pc:sldMk cId="375456228" sldId="265"/>
        </pc:sldMkLst>
        <pc:spChg chg="mod">
          <ac:chgData name="Craig Robertson" userId="e6400f52b4e2d2d3" providerId="LiveId" clId="{3FC05249-C754-4FB9-9A20-F423BC3EB130}" dt="2026-09-07T19:38:05.775" v="4054" actId="14100"/>
          <ac:spMkLst>
            <pc:docMk/>
            <pc:sldMk cId="375456228" sldId="265"/>
            <ac:spMk id="2" creationId="{8A8B871B-933A-0322-31EE-3AAEA5588431}"/>
          </ac:spMkLst>
        </pc:spChg>
        <pc:spChg chg="mod">
          <ac:chgData name="Craig Robertson" userId="e6400f52b4e2d2d3" providerId="LiveId" clId="{3FC05249-C754-4FB9-9A20-F423BC3EB130}" dt="2026-09-07T19:39:39.870" v="4057" actId="14861"/>
          <ac:spMkLst>
            <pc:docMk/>
            <pc:sldMk cId="375456228" sldId="265"/>
            <ac:spMk id="3" creationId="{6F1B230B-4E21-1CA1-2DA5-16EF842FECA8}"/>
          </ac:spMkLst>
        </pc:spChg>
      </pc:sldChg>
      <pc:sldChg chg="modSp add del mod setBg">
        <pc:chgData name="Craig Robertson" userId="e6400f52b4e2d2d3" providerId="LiveId" clId="{3FC05249-C754-4FB9-9A20-F423BC3EB130}" dt="2026-09-07T20:36:00.793" v="4420" actId="20577"/>
        <pc:sldMkLst>
          <pc:docMk/>
          <pc:sldMk cId="156828860" sldId="266"/>
        </pc:sldMkLst>
        <pc:spChg chg="mod">
          <ac:chgData name="Craig Robertson" userId="e6400f52b4e2d2d3" providerId="LiveId" clId="{3FC05249-C754-4FB9-9A20-F423BC3EB130}" dt="2026-09-07T20:36:00.793" v="4420" actId="20577"/>
          <ac:spMkLst>
            <pc:docMk/>
            <pc:sldMk cId="156828860" sldId="266"/>
            <ac:spMk id="2" creationId="{171C8413-2E12-EA36-F02B-95002DA30BFF}"/>
          </ac:spMkLst>
        </pc:spChg>
      </pc:sldChg>
      <pc:sldChg chg="modSp add mod ord">
        <pc:chgData name="Craig Robertson" userId="e6400f52b4e2d2d3" providerId="LiveId" clId="{3FC05249-C754-4FB9-9A20-F423BC3EB130}" dt="2026-09-08T22:19:48.683" v="4956"/>
        <pc:sldMkLst>
          <pc:docMk/>
          <pc:sldMk cId="513216042" sldId="268"/>
        </pc:sldMkLst>
        <pc:picChg chg="mod">
          <ac:chgData name="Craig Robertson" userId="e6400f52b4e2d2d3" providerId="LiveId" clId="{3FC05249-C754-4FB9-9A20-F423BC3EB130}" dt="2026-09-08T21:15:55.208" v="4516" actId="1076"/>
          <ac:picMkLst>
            <pc:docMk/>
            <pc:sldMk cId="513216042" sldId="268"/>
            <ac:picMk id="3" creationId="{747296D9-279A-FB4C-D0DF-BAF09908738A}"/>
          </ac:picMkLst>
        </pc:picChg>
      </pc:sldChg>
      <pc:sldChg chg="addSp delSp modSp add del mod ord setBg modNotes">
        <pc:chgData name="Craig Robertson" userId="e6400f52b4e2d2d3" providerId="LiveId" clId="{3FC05249-C754-4FB9-9A20-F423BC3EB130}" dt="2026-09-11T17:45:00.592" v="5613" actId="14100"/>
        <pc:sldMkLst>
          <pc:docMk/>
          <pc:sldMk cId="0" sldId="288"/>
        </pc:sldMkLst>
        <pc:spChg chg="mod">
          <ac:chgData name="Craig Robertson" userId="e6400f52b4e2d2d3" providerId="LiveId" clId="{3FC05249-C754-4FB9-9A20-F423BC3EB130}" dt="2026-08-23T22:11:17.230" v="3271" actId="20577"/>
          <ac:spMkLst>
            <pc:docMk/>
            <pc:sldMk cId="0" sldId="288"/>
            <ac:spMk id="54" creationId="{00000000-0000-0000-0000-000000000000}"/>
          </ac:spMkLst>
        </pc:spChg>
        <pc:spChg chg="mod">
          <ac:chgData name="Craig Robertson" userId="e6400f52b4e2d2d3" providerId="LiveId" clId="{3FC05249-C754-4FB9-9A20-F423BC3EB130}" dt="2026-09-11T17:45:00.592" v="5613" actId="14100"/>
          <ac:spMkLst>
            <pc:docMk/>
            <pc:sldMk cId="0" sldId="288"/>
            <ac:spMk id="55" creationId="{00000000-0000-0000-0000-000000000000}"/>
          </ac:spMkLst>
        </pc:spChg>
      </pc:sldChg>
      <pc:sldChg chg="modSp add mod ord modNotes">
        <pc:chgData name="Craig Robertson" userId="e6400f52b4e2d2d3" providerId="LiveId" clId="{3FC05249-C754-4FB9-9A20-F423BC3EB130}" dt="2026-08-23T22:53:19.632" v="3778" actId="14100"/>
        <pc:sldMkLst>
          <pc:docMk/>
          <pc:sldMk cId="0" sldId="289"/>
        </pc:sldMkLst>
        <pc:spChg chg="mod">
          <ac:chgData name="Craig Robertson" userId="e6400f52b4e2d2d3" providerId="LiveId" clId="{3FC05249-C754-4FB9-9A20-F423BC3EB130}" dt="2026-08-23T22:53:14.731" v="3777" actId="14100"/>
          <ac:spMkLst>
            <pc:docMk/>
            <pc:sldMk cId="0" sldId="289"/>
            <ac:spMk id="96" creationId="{00000000-0000-0000-0000-000000000000}"/>
          </ac:spMkLst>
        </pc:spChg>
        <pc:spChg chg="mod">
          <ac:chgData name="Craig Robertson" userId="e6400f52b4e2d2d3" providerId="LiveId" clId="{3FC05249-C754-4FB9-9A20-F423BC3EB130}" dt="2026-08-23T22:53:19.632" v="3778" actId="14100"/>
          <ac:spMkLst>
            <pc:docMk/>
            <pc:sldMk cId="0" sldId="289"/>
            <ac:spMk id="97" creationId="{00000000-0000-0000-0000-000000000000}"/>
          </ac:spMkLst>
        </pc:spChg>
      </pc:sldChg>
      <pc:sldChg chg="addSp modSp add mod ord modNotes">
        <pc:chgData name="Craig Robertson" userId="e6400f52b4e2d2d3" providerId="LiveId" clId="{3FC05249-C754-4FB9-9A20-F423BC3EB130}" dt="2026-09-07T20:28:42.500" v="4355" actId="948"/>
        <pc:sldMkLst>
          <pc:docMk/>
          <pc:sldMk cId="0" sldId="290"/>
        </pc:sldMkLst>
        <pc:spChg chg="mod">
          <ac:chgData name="Craig Robertson" userId="e6400f52b4e2d2d3" providerId="LiveId" clId="{3FC05249-C754-4FB9-9A20-F423BC3EB130}" dt="2026-09-07T20:28:42.500" v="4355" actId="948"/>
          <ac:spMkLst>
            <pc:docMk/>
            <pc:sldMk cId="0" sldId="290"/>
            <ac:spMk id="84" creationId="{00000000-0000-0000-0000-000000000000}"/>
          </ac:spMkLst>
        </pc:spChg>
        <pc:spChg chg="mod">
          <ac:chgData name="Craig Robertson" userId="e6400f52b4e2d2d3" providerId="LiveId" clId="{3FC05249-C754-4FB9-9A20-F423BC3EB130}" dt="2026-09-07T20:27:47.332" v="4348" actId="14100"/>
          <ac:spMkLst>
            <pc:docMk/>
            <pc:sldMk cId="0" sldId="290"/>
            <ac:spMk id="85" creationId="{00000000-0000-0000-0000-000000000000}"/>
          </ac:spMkLst>
        </pc:spChg>
        <pc:picChg chg="add mod">
          <ac:chgData name="Craig Robertson" userId="e6400f52b4e2d2d3" providerId="LiveId" clId="{3FC05249-C754-4FB9-9A20-F423BC3EB130}" dt="2026-09-07T20:27:23.470" v="4347" actId="14100"/>
          <ac:picMkLst>
            <pc:docMk/>
            <pc:sldMk cId="0" sldId="290"/>
            <ac:picMk id="3" creationId="{06BA56ED-7D5B-FAD0-2754-32E59607B08A}"/>
          </ac:picMkLst>
        </pc:picChg>
      </pc:sldChg>
      <pc:sldChg chg="addSp delSp modSp add mod ord modNotes">
        <pc:chgData name="Craig Robertson" userId="e6400f52b4e2d2d3" providerId="LiveId" clId="{3FC05249-C754-4FB9-9A20-F423BC3EB130}" dt="2026-09-07T20:29:53.028" v="4358" actId="14100"/>
        <pc:sldMkLst>
          <pc:docMk/>
          <pc:sldMk cId="0" sldId="295"/>
        </pc:sldMkLst>
        <pc:spChg chg="add mod">
          <ac:chgData name="Craig Robertson" userId="e6400f52b4e2d2d3" providerId="LiveId" clId="{3FC05249-C754-4FB9-9A20-F423BC3EB130}" dt="2026-09-07T20:29:53.028" v="4358" actId="14100"/>
          <ac:spMkLst>
            <pc:docMk/>
            <pc:sldMk cId="0" sldId="295"/>
            <ac:spMk id="4" creationId="{510FF6C1-2392-5377-7C8B-B79B3F8A88AA}"/>
          </ac:spMkLst>
        </pc:spChg>
        <pc:spChg chg="mod">
          <ac:chgData name="Craig Robertson" userId="e6400f52b4e2d2d3" providerId="LiveId" clId="{3FC05249-C754-4FB9-9A20-F423BC3EB130}" dt="2026-09-07T20:29:26.708" v="4357" actId="255"/>
          <ac:spMkLst>
            <pc:docMk/>
            <pc:sldMk cId="0" sldId="295"/>
            <ac:spMk id="84" creationId="{00000000-0000-0000-0000-000000000000}"/>
          </ac:spMkLst>
        </pc:spChg>
        <pc:spChg chg="mod">
          <ac:chgData name="Craig Robertson" userId="e6400f52b4e2d2d3" providerId="LiveId" clId="{3FC05249-C754-4FB9-9A20-F423BC3EB130}" dt="2026-08-23T18:38:12.475" v="1393" actId="27636"/>
          <ac:spMkLst>
            <pc:docMk/>
            <pc:sldMk cId="0" sldId="295"/>
            <ac:spMk id="85" creationId="{00000000-0000-0000-0000-000000000000}"/>
          </ac:spMkLst>
        </pc:spChg>
        <pc:picChg chg="add mod">
          <ac:chgData name="Craig Robertson" userId="e6400f52b4e2d2d3" providerId="LiveId" clId="{3FC05249-C754-4FB9-9A20-F423BC3EB130}" dt="2026-09-07T20:25:49.428" v="4339" actId="14100"/>
          <ac:picMkLst>
            <pc:docMk/>
            <pc:sldMk cId="0" sldId="295"/>
            <ac:picMk id="14" creationId="{329B3C01-9DFF-A134-04DF-8AFAC41BC12C}"/>
          </ac:picMkLst>
        </pc:picChg>
      </pc:sldChg>
      <pc:sldChg chg="addSp delSp modSp add mod">
        <pc:chgData name="Craig Robertson" userId="e6400f52b4e2d2d3" providerId="LiveId" clId="{3FC05249-C754-4FB9-9A20-F423BC3EB130}" dt="2026-09-16T16:50:58.384" v="5704"/>
        <pc:sldMkLst>
          <pc:docMk/>
          <pc:sldMk cId="3459367508" sldId="296"/>
        </pc:sldMkLst>
        <pc:spChg chg="mod">
          <ac:chgData name="Craig Robertson" userId="e6400f52b4e2d2d3" providerId="LiveId" clId="{3FC05249-C754-4FB9-9A20-F423BC3EB130}" dt="2026-09-07T20:30:20.587" v="4361" actId="14100"/>
          <ac:spMkLst>
            <pc:docMk/>
            <pc:sldMk cId="3459367508" sldId="296"/>
            <ac:spMk id="4" creationId="{2D2D8AFC-33D6-FAEE-6E60-DA4B7CF060E3}"/>
          </ac:spMkLst>
        </pc:spChg>
        <pc:spChg chg="mod">
          <ac:chgData name="Craig Robertson" userId="e6400f52b4e2d2d3" providerId="LiveId" clId="{3FC05249-C754-4FB9-9A20-F423BC3EB130}" dt="2026-08-23T22:07:10.243" v="3237" actId="14100"/>
          <ac:spMkLst>
            <pc:docMk/>
            <pc:sldMk cId="3459367508" sldId="296"/>
            <ac:spMk id="84" creationId="{74553098-4241-D4A3-4677-B2099D180C6A}"/>
          </ac:spMkLst>
        </pc:spChg>
        <pc:graphicFrameChg chg="add mod">
          <ac:chgData name="Craig Robertson" userId="e6400f52b4e2d2d3" providerId="LiveId" clId="{3FC05249-C754-4FB9-9A20-F423BC3EB130}" dt="2026-09-16T16:50:58.384" v="5704"/>
          <ac:graphicFrameMkLst>
            <pc:docMk/>
            <pc:sldMk cId="3459367508" sldId="296"/>
            <ac:graphicFrameMk id="3" creationId="{7B5C7118-A352-5E73-0F38-90E185575E54}"/>
          </ac:graphicFrameMkLst>
        </pc:graphicFrameChg>
      </pc:sldChg>
      <pc:sldChg chg="modSp add mod">
        <pc:chgData name="Craig Robertson" userId="e6400f52b4e2d2d3" providerId="LiveId" clId="{3FC05249-C754-4FB9-9A20-F423BC3EB130}" dt="2026-09-07T20:20:14.089" v="4306" actId="14100"/>
        <pc:sldMkLst>
          <pc:docMk/>
          <pc:sldMk cId="0" sldId="299"/>
        </pc:sldMkLst>
        <pc:spChg chg="mod">
          <ac:chgData name="Craig Robertson" userId="e6400f52b4e2d2d3" providerId="LiveId" clId="{3FC05249-C754-4FB9-9A20-F423BC3EB130}" dt="2026-09-07T20:20:14.089" v="4306" actId="14100"/>
          <ac:spMkLst>
            <pc:docMk/>
            <pc:sldMk cId="0" sldId="299"/>
            <ac:spMk id="84" creationId="{00000000-0000-0000-0000-000000000000}"/>
          </ac:spMkLst>
        </pc:spChg>
        <pc:spChg chg="mod">
          <ac:chgData name="Craig Robertson" userId="e6400f52b4e2d2d3" providerId="LiveId" clId="{3FC05249-C754-4FB9-9A20-F423BC3EB130}" dt="2026-08-23T19:45:14.856" v="2228" actId="33524"/>
          <ac:spMkLst>
            <pc:docMk/>
            <pc:sldMk cId="0" sldId="299"/>
            <ac:spMk id="101" creationId="{00000000-0000-0000-0000-000000000000}"/>
          </ac:spMkLst>
        </pc:spChg>
        <pc:spChg chg="mod">
          <ac:chgData name="Craig Robertson" userId="e6400f52b4e2d2d3" providerId="LiveId" clId="{3FC05249-C754-4FB9-9A20-F423BC3EB130}" dt="2026-08-23T19:56:26.548" v="2511"/>
          <ac:spMkLst>
            <pc:docMk/>
            <pc:sldMk cId="0" sldId="299"/>
            <ac:spMk id="103" creationId="{00000000-0000-0000-0000-000000000000}"/>
          </ac:spMkLst>
        </pc:spChg>
        <pc:spChg chg="mod">
          <ac:chgData name="Craig Robertson" userId="e6400f52b4e2d2d3" providerId="LiveId" clId="{3FC05249-C754-4FB9-9A20-F423BC3EB130}" dt="2026-08-23T19:44:17.543" v="2217" actId="14100"/>
          <ac:spMkLst>
            <pc:docMk/>
            <pc:sldMk cId="0" sldId="299"/>
            <ac:spMk id="105" creationId="{00000000-0000-0000-0000-000000000000}"/>
          </ac:spMkLst>
        </pc:spChg>
        <pc:spChg chg="mod">
          <ac:chgData name="Craig Robertson" userId="e6400f52b4e2d2d3" providerId="LiveId" clId="{3FC05249-C754-4FB9-9A20-F423BC3EB130}" dt="2026-08-23T19:55:27.024" v="2475" actId="20577"/>
          <ac:spMkLst>
            <pc:docMk/>
            <pc:sldMk cId="0" sldId="299"/>
            <ac:spMk id="107" creationId="{00000000-0000-0000-0000-000000000000}"/>
          </ac:spMkLst>
        </pc:spChg>
        <pc:spChg chg="mod">
          <ac:chgData name="Craig Robertson" userId="e6400f52b4e2d2d3" providerId="LiveId" clId="{3FC05249-C754-4FB9-9A20-F423BC3EB130}" dt="2026-08-23T19:53:52.190" v="2424" actId="6549"/>
          <ac:spMkLst>
            <pc:docMk/>
            <pc:sldMk cId="0" sldId="299"/>
            <ac:spMk id="109" creationId="{00000000-0000-0000-0000-000000000000}"/>
          </ac:spMkLst>
        </pc:spChg>
        <pc:spChg chg="mod">
          <ac:chgData name="Craig Robertson" userId="e6400f52b4e2d2d3" providerId="LiveId" clId="{3FC05249-C754-4FB9-9A20-F423BC3EB130}" dt="2026-08-23T19:44:07.185" v="2216" actId="255"/>
          <ac:spMkLst>
            <pc:docMk/>
            <pc:sldMk cId="0" sldId="299"/>
            <ac:spMk id="111" creationId="{00000000-0000-0000-0000-000000000000}"/>
          </ac:spMkLst>
        </pc:spChg>
      </pc:sldChg>
      <pc:sldChg chg="addSp delSp modSp add mod ord">
        <pc:chgData name="Craig Robertson" userId="e6400f52b4e2d2d3" providerId="LiveId" clId="{3FC05249-C754-4FB9-9A20-F423BC3EB130}" dt="2026-09-16T16:52:53.330" v="5708" actId="14100"/>
        <pc:sldMkLst>
          <pc:docMk/>
          <pc:sldMk cId="1005421325" sldId="300"/>
        </pc:sldMkLst>
        <pc:spChg chg="mod">
          <ac:chgData name="Craig Robertson" userId="e6400f52b4e2d2d3" providerId="LiveId" clId="{3FC05249-C754-4FB9-9A20-F423BC3EB130}" dt="2026-09-07T20:36:37.557" v="4422" actId="14100"/>
          <ac:spMkLst>
            <pc:docMk/>
            <pc:sldMk cId="1005421325" sldId="300"/>
            <ac:spMk id="4" creationId="{58E7EBB9-AD43-D299-89C7-976F0FC23D79}"/>
          </ac:spMkLst>
        </pc:spChg>
        <pc:spChg chg="mod">
          <ac:chgData name="Craig Robertson" userId="e6400f52b4e2d2d3" providerId="LiveId" clId="{3FC05249-C754-4FB9-9A20-F423BC3EB130}" dt="2026-09-07T20:38:47.672" v="4434" actId="20577"/>
          <ac:spMkLst>
            <pc:docMk/>
            <pc:sldMk cId="1005421325" sldId="300"/>
            <ac:spMk id="84" creationId="{483CF2D0-F7EA-37D2-91CB-ED7C8FFF5FE6}"/>
          </ac:spMkLst>
        </pc:spChg>
        <pc:picChg chg="add mod">
          <ac:chgData name="Craig Robertson" userId="e6400f52b4e2d2d3" providerId="LiveId" clId="{3FC05249-C754-4FB9-9A20-F423BC3EB130}" dt="2026-09-16T16:52:53.330" v="5708" actId="14100"/>
          <ac:picMkLst>
            <pc:docMk/>
            <pc:sldMk cId="1005421325" sldId="300"/>
            <ac:picMk id="3" creationId="{ED1DA891-70D7-F059-4089-903D51D8192A}"/>
          </ac:picMkLst>
        </pc:picChg>
        <pc:picChg chg="add del mod">
          <ac:chgData name="Craig Robertson" userId="e6400f52b4e2d2d3" providerId="LiveId" clId="{3FC05249-C754-4FB9-9A20-F423BC3EB130}" dt="2026-09-16T16:44:19.180" v="5669" actId="478"/>
          <ac:picMkLst>
            <pc:docMk/>
            <pc:sldMk cId="1005421325" sldId="300"/>
            <ac:picMk id="5" creationId="{1F8C49B8-CD8E-6CF7-5A32-D79A89923B9B}"/>
          </ac:picMkLst>
        </pc:picChg>
      </pc:sldChg>
      <pc:sldChg chg="modSp add mod">
        <pc:chgData name="Craig Robertson" userId="e6400f52b4e2d2d3" providerId="LiveId" clId="{3FC05249-C754-4FB9-9A20-F423BC3EB130}" dt="2026-08-23T22:36:35.756" v="3537" actId="255"/>
        <pc:sldMkLst>
          <pc:docMk/>
          <pc:sldMk cId="1560064061" sldId="302"/>
        </pc:sldMkLst>
        <pc:spChg chg="mod">
          <ac:chgData name="Craig Robertson" userId="e6400f52b4e2d2d3" providerId="LiveId" clId="{3FC05249-C754-4FB9-9A20-F423BC3EB130}" dt="2026-08-23T22:33:37.792" v="3514" actId="255"/>
          <ac:spMkLst>
            <pc:docMk/>
            <pc:sldMk cId="1560064061" sldId="302"/>
            <ac:spMk id="84" creationId="{00000000-0000-0000-0000-000000000000}"/>
          </ac:spMkLst>
        </pc:spChg>
        <pc:spChg chg="mod">
          <ac:chgData name="Craig Robertson" userId="e6400f52b4e2d2d3" providerId="LiveId" clId="{3FC05249-C754-4FB9-9A20-F423BC3EB130}" dt="2026-08-23T22:34:16.333" v="3518" actId="255"/>
          <ac:spMkLst>
            <pc:docMk/>
            <pc:sldMk cId="1560064061" sldId="302"/>
            <ac:spMk id="201" creationId="{00000000-0000-0000-0000-000000000000}"/>
          </ac:spMkLst>
        </pc:spChg>
        <pc:spChg chg="mod">
          <ac:chgData name="Craig Robertson" userId="e6400f52b4e2d2d3" providerId="LiveId" clId="{3FC05249-C754-4FB9-9A20-F423BC3EB130}" dt="2026-08-23T22:35:29.023" v="3529" actId="207"/>
          <ac:spMkLst>
            <pc:docMk/>
            <pc:sldMk cId="1560064061" sldId="302"/>
            <ac:spMk id="203" creationId="{00000000-0000-0000-0000-000000000000}"/>
          </ac:spMkLst>
        </pc:spChg>
        <pc:spChg chg="mod">
          <ac:chgData name="Craig Robertson" userId="e6400f52b4e2d2d3" providerId="LiveId" clId="{3FC05249-C754-4FB9-9A20-F423BC3EB130}" dt="2026-08-23T22:35:37.662" v="3530" actId="207"/>
          <ac:spMkLst>
            <pc:docMk/>
            <pc:sldMk cId="1560064061" sldId="302"/>
            <ac:spMk id="205" creationId="{00000000-0000-0000-0000-000000000000}"/>
          </ac:spMkLst>
        </pc:spChg>
        <pc:spChg chg="mod">
          <ac:chgData name="Craig Robertson" userId="e6400f52b4e2d2d3" providerId="LiveId" clId="{3FC05249-C754-4FB9-9A20-F423BC3EB130}" dt="2026-08-23T22:36:01.093" v="3533" actId="207"/>
          <ac:spMkLst>
            <pc:docMk/>
            <pc:sldMk cId="1560064061" sldId="302"/>
            <ac:spMk id="207" creationId="{00000000-0000-0000-0000-000000000000}"/>
          </ac:spMkLst>
        </pc:spChg>
        <pc:spChg chg="mod">
          <ac:chgData name="Craig Robertson" userId="e6400f52b4e2d2d3" providerId="LiveId" clId="{3FC05249-C754-4FB9-9A20-F423BC3EB130}" dt="2026-08-23T22:35:52.114" v="3532" actId="207"/>
          <ac:spMkLst>
            <pc:docMk/>
            <pc:sldMk cId="1560064061" sldId="302"/>
            <ac:spMk id="209" creationId="{00000000-0000-0000-0000-000000000000}"/>
          </ac:spMkLst>
        </pc:spChg>
        <pc:spChg chg="mod">
          <ac:chgData name="Craig Robertson" userId="e6400f52b4e2d2d3" providerId="LiveId" clId="{3FC05249-C754-4FB9-9A20-F423BC3EB130}" dt="2026-08-23T22:35:43.040" v="3531" actId="207"/>
          <ac:spMkLst>
            <pc:docMk/>
            <pc:sldMk cId="1560064061" sldId="302"/>
            <ac:spMk id="211" creationId="{00000000-0000-0000-0000-000000000000}"/>
          </ac:spMkLst>
        </pc:spChg>
        <pc:spChg chg="mod">
          <ac:chgData name="Craig Robertson" userId="e6400f52b4e2d2d3" providerId="LiveId" clId="{3FC05249-C754-4FB9-9A20-F423BC3EB130}" dt="2026-08-23T22:36:35.756" v="3537" actId="255"/>
          <ac:spMkLst>
            <pc:docMk/>
            <pc:sldMk cId="1560064061" sldId="302"/>
            <ac:spMk id="302" creationId="{00000000-0000-0000-0000-000000000000}"/>
          </ac:spMkLst>
        </pc:spChg>
      </pc:sldChg>
      <pc:sldChg chg="addSp delSp modSp add mod">
        <pc:chgData name="Craig Robertson" userId="e6400f52b4e2d2d3" providerId="LiveId" clId="{3FC05249-C754-4FB9-9A20-F423BC3EB130}" dt="2026-09-07T19:35:23.678" v="4040" actId="113"/>
        <pc:sldMkLst>
          <pc:docMk/>
          <pc:sldMk cId="0" sldId="304"/>
        </pc:sldMkLst>
        <pc:spChg chg="mod">
          <ac:chgData name="Craig Robertson" userId="e6400f52b4e2d2d3" providerId="LiveId" clId="{3FC05249-C754-4FB9-9A20-F423BC3EB130}" dt="2026-09-07T19:35:23.678" v="4040" actId="113"/>
          <ac:spMkLst>
            <pc:docMk/>
            <pc:sldMk cId="0" sldId="304"/>
            <ac:spMk id="84" creationId="{00000000-0000-0000-0000-000000000000}"/>
          </ac:spMkLst>
        </pc:spChg>
        <pc:picChg chg="add mod">
          <ac:chgData name="Craig Robertson" userId="e6400f52b4e2d2d3" providerId="LiveId" clId="{3FC05249-C754-4FB9-9A20-F423BC3EB130}" dt="2026-09-07T19:14:29.648" v="3922" actId="14100"/>
          <ac:picMkLst>
            <pc:docMk/>
            <pc:sldMk cId="0" sldId="304"/>
            <ac:picMk id="5" creationId="{6DFD3678-03A8-9400-1A03-E98295B20A19}"/>
          </ac:picMkLst>
        </pc:picChg>
      </pc:sldChg>
      <pc:sldChg chg="addSp modSp add mod">
        <pc:chgData name="Craig Robertson" userId="e6400f52b4e2d2d3" providerId="LiveId" clId="{3FC05249-C754-4FB9-9A20-F423BC3EB130}" dt="2026-09-07T19:35:18.548" v="4039" actId="113"/>
        <pc:sldMkLst>
          <pc:docMk/>
          <pc:sldMk cId="3406718008" sldId="306"/>
        </pc:sldMkLst>
        <pc:spChg chg="mod">
          <ac:chgData name="Craig Robertson" userId="e6400f52b4e2d2d3" providerId="LiveId" clId="{3FC05249-C754-4FB9-9A20-F423BC3EB130}" dt="2026-09-07T19:35:18.548" v="4039" actId="113"/>
          <ac:spMkLst>
            <pc:docMk/>
            <pc:sldMk cId="3406718008" sldId="306"/>
            <ac:spMk id="84" creationId="{1246ABD0-9E40-AB1B-06D8-C21F71BA3642}"/>
          </ac:spMkLst>
        </pc:spChg>
        <pc:picChg chg="mod">
          <ac:chgData name="Craig Robertson" userId="e6400f52b4e2d2d3" providerId="LiveId" clId="{3FC05249-C754-4FB9-9A20-F423BC3EB130}" dt="2026-09-07T19:16:06.998" v="3931" actId="14100"/>
          <ac:picMkLst>
            <pc:docMk/>
            <pc:sldMk cId="3406718008" sldId="306"/>
            <ac:picMk id="3" creationId="{3BC48B83-A3F9-FBB8-D5E2-49B62749F358}"/>
          </ac:picMkLst>
        </pc:picChg>
        <pc:picChg chg="add mod">
          <ac:chgData name="Craig Robertson" userId="e6400f52b4e2d2d3" providerId="LiveId" clId="{3FC05249-C754-4FB9-9A20-F423BC3EB130}" dt="2026-09-07T19:15:13.372" v="3926" actId="1076"/>
          <ac:picMkLst>
            <pc:docMk/>
            <pc:sldMk cId="3406718008" sldId="306"/>
            <ac:picMk id="4" creationId="{DE8440FA-30F5-D929-D5B0-1B2782F8AE37}"/>
          </ac:picMkLst>
        </pc:picChg>
      </pc:sldChg>
      <pc:sldChg chg="addSp delSp modSp add mod ord">
        <pc:chgData name="Craig Robertson" userId="e6400f52b4e2d2d3" providerId="LiveId" clId="{3FC05249-C754-4FB9-9A20-F423BC3EB130}" dt="2026-09-08T21:29:55.648" v="4562"/>
        <pc:sldMkLst>
          <pc:docMk/>
          <pc:sldMk cId="1963570021" sldId="307"/>
        </pc:sldMkLst>
        <pc:spChg chg="add mod">
          <ac:chgData name="Craig Robertson" userId="e6400f52b4e2d2d3" providerId="LiveId" clId="{3FC05249-C754-4FB9-9A20-F423BC3EB130}" dt="2026-09-08T21:26:01.096" v="4553" actId="14100"/>
          <ac:spMkLst>
            <pc:docMk/>
            <pc:sldMk cId="1963570021" sldId="307"/>
            <ac:spMk id="4" creationId="{ED6ADA3D-430D-4C08-2847-C8E3D3773BA6}"/>
          </ac:spMkLst>
        </pc:spChg>
      </pc:sldChg>
      <pc:sldChg chg="modSp add mod ord">
        <pc:chgData name="Craig Robertson" userId="e6400f52b4e2d2d3" providerId="LiveId" clId="{3FC05249-C754-4FB9-9A20-F423BC3EB130}" dt="2026-09-08T21:30:55.454" v="4568"/>
        <pc:sldMkLst>
          <pc:docMk/>
          <pc:sldMk cId="1433111959" sldId="309"/>
        </pc:sldMkLst>
        <pc:spChg chg="mod">
          <ac:chgData name="Craig Robertson" userId="e6400f52b4e2d2d3" providerId="LiveId" clId="{3FC05249-C754-4FB9-9A20-F423BC3EB130}" dt="2026-09-07T20:17:36.918" v="4284" actId="6549"/>
          <ac:spMkLst>
            <pc:docMk/>
            <pc:sldMk cId="1433111959" sldId="309"/>
            <ac:spMk id="4" creationId="{B2B73041-0D8F-D4A6-611D-E216E5D3538B}"/>
          </ac:spMkLst>
        </pc:spChg>
      </pc:sldChg>
      <pc:sldChg chg="addSp delSp modSp add del mod setBg modNotes">
        <pc:chgData name="Craig Robertson" userId="e6400f52b4e2d2d3" providerId="LiveId" clId="{3FC05249-C754-4FB9-9A20-F423BC3EB130}" dt="2026-09-08T21:15:29.375" v="4515" actId="14100"/>
        <pc:sldMkLst>
          <pc:docMk/>
          <pc:sldMk cId="0" sldId="310"/>
        </pc:sldMkLst>
        <pc:spChg chg="mod">
          <ac:chgData name="Craig Robertson" userId="e6400f52b4e2d2d3" providerId="LiveId" clId="{3FC05249-C754-4FB9-9A20-F423BC3EB130}" dt="2026-09-08T21:14:29.856" v="4511" actId="14100"/>
          <ac:spMkLst>
            <pc:docMk/>
            <pc:sldMk cId="0" sldId="310"/>
            <ac:spMk id="84" creationId="{00000000-0000-0000-0000-000000000000}"/>
          </ac:spMkLst>
        </pc:spChg>
        <pc:picChg chg="add mod">
          <ac:chgData name="Craig Robertson" userId="e6400f52b4e2d2d3" providerId="LiveId" clId="{3FC05249-C754-4FB9-9A20-F423BC3EB130}" dt="2026-09-08T21:15:29.375" v="4515" actId="14100"/>
          <ac:picMkLst>
            <pc:docMk/>
            <pc:sldMk cId="0" sldId="310"/>
            <ac:picMk id="3" creationId="{4A8E351A-21B9-7995-E2F3-985EF24C18C8}"/>
          </ac:picMkLst>
        </pc:picChg>
      </pc:sldChg>
      <pc:sldChg chg="modSp add mod ord">
        <pc:chgData name="Craig Robertson" userId="e6400f52b4e2d2d3" providerId="LiveId" clId="{3FC05249-C754-4FB9-9A20-F423BC3EB130}" dt="2026-09-08T22:01:34.987" v="4758" actId="20578"/>
        <pc:sldMkLst>
          <pc:docMk/>
          <pc:sldMk cId="3559178569" sldId="312"/>
        </pc:sldMkLst>
        <pc:spChg chg="mod">
          <ac:chgData name="Craig Robertson" userId="e6400f52b4e2d2d3" providerId="LiveId" clId="{3FC05249-C754-4FB9-9A20-F423BC3EB130}" dt="2026-09-08T21:28:52.193" v="4560" actId="2711"/>
          <ac:spMkLst>
            <pc:docMk/>
            <pc:sldMk cId="3559178569" sldId="312"/>
            <ac:spMk id="4" creationId="{FDDE0F04-F887-B325-8528-7A0DC1CDF50D}"/>
          </ac:spMkLst>
        </pc:spChg>
      </pc:sldChg>
      <pc:sldChg chg="addSp delSp modSp add mod ord">
        <pc:chgData name="Craig Robertson" userId="e6400f52b4e2d2d3" providerId="LiveId" clId="{3FC05249-C754-4FB9-9A20-F423BC3EB130}" dt="2026-09-08T22:12:24.145" v="4938"/>
        <pc:sldMkLst>
          <pc:docMk/>
          <pc:sldMk cId="2742641457" sldId="314"/>
        </pc:sldMkLst>
        <pc:spChg chg="mod">
          <ac:chgData name="Craig Robertson" userId="e6400f52b4e2d2d3" providerId="LiveId" clId="{3FC05249-C754-4FB9-9A20-F423BC3EB130}" dt="2026-09-08T21:48:50.290" v="4648" actId="14100"/>
          <ac:spMkLst>
            <pc:docMk/>
            <pc:sldMk cId="2742641457" sldId="314"/>
            <ac:spMk id="84" creationId="{1CB24B9A-1752-75CD-4692-4E3E3017823D}"/>
          </ac:spMkLst>
        </pc:spChg>
        <pc:picChg chg="add mod">
          <ac:chgData name="Craig Robertson" userId="e6400f52b4e2d2d3" providerId="LiveId" clId="{3FC05249-C754-4FB9-9A20-F423BC3EB130}" dt="2026-09-08T22:07:22.540" v="4921" actId="14100"/>
          <ac:picMkLst>
            <pc:docMk/>
            <pc:sldMk cId="2742641457" sldId="314"/>
            <ac:picMk id="6" creationId="{29E8DDA7-EE62-EBC1-34E1-D94DB42EBA89}"/>
          </ac:picMkLst>
        </pc:picChg>
      </pc:sldChg>
      <pc:sldChg chg="addSp delSp modSp add mod ord">
        <pc:chgData name="Craig Robertson" userId="e6400f52b4e2d2d3" providerId="LiveId" clId="{3FC05249-C754-4FB9-9A20-F423BC3EB130}" dt="2026-09-08T22:12:42.867" v="4940"/>
        <pc:sldMkLst>
          <pc:docMk/>
          <pc:sldMk cId="3554715587" sldId="315"/>
        </pc:sldMkLst>
        <pc:spChg chg="mod">
          <ac:chgData name="Craig Robertson" userId="e6400f52b4e2d2d3" providerId="LiveId" clId="{3FC05249-C754-4FB9-9A20-F423BC3EB130}" dt="2026-09-08T22:02:31.221" v="4786" actId="6549"/>
          <ac:spMkLst>
            <pc:docMk/>
            <pc:sldMk cId="3554715587" sldId="315"/>
            <ac:spMk id="84" creationId="{F15C446E-FA2E-EF14-8B02-C1FF9AA64012}"/>
          </ac:spMkLst>
        </pc:spChg>
        <pc:picChg chg="add mod">
          <ac:chgData name="Craig Robertson" userId="e6400f52b4e2d2d3" providerId="LiveId" clId="{3FC05249-C754-4FB9-9A20-F423BC3EB130}" dt="2026-09-08T22:11:09.269" v="4935" actId="1440"/>
          <ac:picMkLst>
            <pc:docMk/>
            <pc:sldMk cId="3554715587" sldId="315"/>
            <ac:picMk id="12" creationId="{C00C56C1-9DB7-AF88-923F-F2D556EF8C8A}"/>
          </ac:picMkLst>
        </pc:picChg>
      </pc:sldChg>
      <pc:sldChg chg="addSp delSp modSp add mod ord">
        <pc:chgData name="Craig Robertson" userId="e6400f52b4e2d2d3" providerId="LiveId" clId="{3FC05249-C754-4FB9-9A20-F423BC3EB130}" dt="2026-09-08T22:12:42.867" v="4940"/>
        <pc:sldMkLst>
          <pc:docMk/>
          <pc:sldMk cId="2095355991" sldId="317"/>
        </pc:sldMkLst>
        <pc:spChg chg="mod">
          <ac:chgData name="Craig Robertson" userId="e6400f52b4e2d2d3" providerId="LiveId" clId="{3FC05249-C754-4FB9-9A20-F423BC3EB130}" dt="2026-09-08T22:05:01.525" v="4906" actId="6549"/>
          <ac:spMkLst>
            <pc:docMk/>
            <pc:sldMk cId="2095355991" sldId="317"/>
            <ac:spMk id="84" creationId="{E14BD43B-829B-77F3-AA22-A8979C2D8D05}"/>
          </ac:spMkLst>
        </pc:spChg>
        <pc:picChg chg="add mod">
          <ac:chgData name="Craig Robertson" userId="e6400f52b4e2d2d3" providerId="LiveId" clId="{3FC05249-C754-4FB9-9A20-F423BC3EB130}" dt="2026-09-08T22:08:39.942" v="4925" actId="14100"/>
          <ac:picMkLst>
            <pc:docMk/>
            <pc:sldMk cId="2095355991" sldId="317"/>
            <ac:picMk id="4" creationId="{A616E4E7-3054-4402-CB13-900D6D6550CF}"/>
          </ac:picMkLst>
        </pc:picChg>
      </pc:sldChg>
      <pc:sldChg chg="addSp delSp modSp add mod">
        <pc:chgData name="Craig Robertson" userId="e6400f52b4e2d2d3" providerId="LiveId" clId="{3FC05249-C754-4FB9-9A20-F423BC3EB130}" dt="2026-09-08T22:18:20.433" v="4954" actId="14100"/>
        <pc:sldMkLst>
          <pc:docMk/>
          <pc:sldMk cId="3144728845" sldId="318"/>
        </pc:sldMkLst>
        <pc:spChg chg="add mod">
          <ac:chgData name="Craig Robertson" userId="e6400f52b4e2d2d3" providerId="LiveId" clId="{3FC05249-C754-4FB9-9A20-F423BC3EB130}" dt="2026-09-08T22:18:20.433" v="4954" actId="14100"/>
          <ac:spMkLst>
            <pc:docMk/>
            <pc:sldMk cId="3144728845" sldId="318"/>
            <ac:spMk id="6" creationId="{0BD45D30-E478-4B7D-98FA-672238BEDAC4}"/>
          </ac:spMkLst>
        </pc:spChg>
      </pc:sldChg>
      <pc:sldChg chg="addSp delSp modSp add mod ord">
        <pc:chgData name="Craig Robertson" userId="e6400f52b4e2d2d3" providerId="LiveId" clId="{3FC05249-C754-4FB9-9A20-F423BC3EB130}" dt="2026-09-09T23:37:46.331" v="5023" actId="1076"/>
        <pc:sldMkLst>
          <pc:docMk/>
          <pc:sldMk cId="3948884567" sldId="319"/>
        </pc:sldMkLst>
        <pc:spChg chg="mod">
          <ac:chgData name="Craig Robertson" userId="e6400f52b4e2d2d3" providerId="LiveId" clId="{3FC05249-C754-4FB9-9A20-F423BC3EB130}" dt="2026-09-09T23:25:45.973" v="4997" actId="255"/>
          <ac:spMkLst>
            <pc:docMk/>
            <pc:sldMk cId="3948884567" sldId="319"/>
            <ac:spMk id="84" creationId="{A8153F5A-75AB-B6EC-28B2-95F09460B6CF}"/>
          </ac:spMkLst>
        </pc:spChg>
        <pc:picChg chg="add mod">
          <ac:chgData name="Craig Robertson" userId="e6400f52b4e2d2d3" providerId="LiveId" clId="{3FC05249-C754-4FB9-9A20-F423BC3EB130}" dt="2026-09-09T23:37:46.331" v="5023" actId="1076"/>
          <ac:picMkLst>
            <pc:docMk/>
            <pc:sldMk cId="3948884567" sldId="319"/>
            <ac:picMk id="2" creationId="{E1884194-51C9-6F1D-E029-3970784E74BD}"/>
          </ac:picMkLst>
        </pc:picChg>
        <pc:picChg chg="add mod">
          <ac:chgData name="Craig Robertson" userId="e6400f52b4e2d2d3" providerId="LiveId" clId="{3FC05249-C754-4FB9-9A20-F423BC3EB130}" dt="2026-09-09T23:33:08.334" v="5016" actId="1440"/>
          <ac:picMkLst>
            <pc:docMk/>
            <pc:sldMk cId="3948884567" sldId="319"/>
            <ac:picMk id="4" creationId="{1B5C2624-B2F9-BB5C-FBB9-065827F98FB3}"/>
          </ac:picMkLst>
        </pc:picChg>
      </pc:sldChg>
      <pc:sldChg chg="add ord">
        <pc:chgData name="Craig Robertson" userId="e6400f52b4e2d2d3" providerId="LiveId" clId="{3FC05249-C754-4FB9-9A20-F423BC3EB130}" dt="2026-09-11T16:27:45.559" v="5185"/>
        <pc:sldMkLst>
          <pc:docMk/>
          <pc:sldMk cId="4022243376" sldId="322"/>
        </pc:sldMkLst>
      </pc:sldChg>
      <pc:sldChg chg="addSp modSp add mod">
        <pc:chgData name="Craig Robertson" userId="e6400f52b4e2d2d3" providerId="LiveId" clId="{3FC05249-C754-4FB9-9A20-F423BC3EB130}" dt="2026-09-11T16:50:58.572" v="5583" actId="6549"/>
        <pc:sldMkLst>
          <pc:docMk/>
          <pc:sldMk cId="0" sldId="323"/>
        </pc:sldMkLst>
        <pc:spChg chg="mod">
          <ac:chgData name="Craig Robertson" userId="e6400f52b4e2d2d3" providerId="LiveId" clId="{3FC05249-C754-4FB9-9A20-F423BC3EB130}" dt="2026-09-11T16:43:23.368" v="5491" actId="255"/>
          <ac:spMkLst>
            <pc:docMk/>
            <pc:sldMk cId="0" sldId="323"/>
            <ac:spMk id="84" creationId="{00000000-0000-0000-0000-000000000000}"/>
          </ac:spMkLst>
        </pc:spChg>
        <pc:spChg chg="mod">
          <ac:chgData name="Craig Robertson" userId="e6400f52b4e2d2d3" providerId="LiveId" clId="{3FC05249-C754-4FB9-9A20-F423BC3EB130}" dt="2026-09-11T16:50:58.572" v="5583" actId="6549"/>
          <ac:spMkLst>
            <pc:docMk/>
            <pc:sldMk cId="0" sldId="323"/>
            <ac:spMk id="85" creationId="{00000000-0000-0000-0000-000000000000}"/>
          </ac:spMkLst>
        </pc:spChg>
        <pc:picChg chg="add mod">
          <ac:chgData name="Craig Robertson" userId="e6400f52b4e2d2d3" providerId="LiveId" clId="{3FC05249-C754-4FB9-9A20-F423BC3EB130}" dt="2026-09-11T16:47:41.833" v="5542" actId="1440"/>
          <ac:picMkLst>
            <pc:docMk/>
            <pc:sldMk cId="0" sldId="323"/>
            <ac:picMk id="3" creationId="{5A10A6E1-963A-052C-7B3E-05171E532694}"/>
          </ac:picMkLst>
        </pc:picChg>
      </pc:sldChg>
      <pc:sldChg chg="addSp delSp modSp add mod">
        <pc:chgData name="Craig Robertson" userId="e6400f52b4e2d2d3" providerId="LiveId" clId="{3FC05249-C754-4FB9-9A20-F423BC3EB130}" dt="2026-09-16T16:51:47.484" v="5707" actId="14100"/>
        <pc:sldMkLst>
          <pc:docMk/>
          <pc:sldMk cId="2346459320" sldId="324"/>
        </pc:sldMkLst>
        <pc:spChg chg="mod">
          <ac:chgData name="Craig Robertson" userId="e6400f52b4e2d2d3" providerId="LiveId" clId="{3FC05249-C754-4FB9-9A20-F423BC3EB130}" dt="2026-09-16T13:03:00.409" v="5660" actId="14100"/>
          <ac:spMkLst>
            <pc:docMk/>
            <pc:sldMk cId="2346459320" sldId="324"/>
            <ac:spMk id="4" creationId="{89CFC10F-5E04-5491-C726-9E5343016E0A}"/>
          </ac:spMkLst>
        </pc:spChg>
        <pc:spChg chg="add mod">
          <ac:chgData name="Craig Robertson" userId="e6400f52b4e2d2d3" providerId="LiveId" clId="{3FC05249-C754-4FB9-9A20-F423BC3EB130}" dt="2026-09-16T13:03:13.326" v="5662" actId="1076"/>
          <ac:spMkLst>
            <pc:docMk/>
            <pc:sldMk cId="2346459320" sldId="324"/>
            <ac:spMk id="7" creationId="{B9A4675E-7FF5-3D18-FF4C-4A5F9706E8F8}"/>
          </ac:spMkLst>
        </pc:spChg>
        <pc:spChg chg="add mod">
          <ac:chgData name="Craig Robertson" userId="e6400f52b4e2d2d3" providerId="LiveId" clId="{3FC05249-C754-4FB9-9A20-F423BC3EB130}" dt="2026-09-16T13:03:20.501" v="5663" actId="1076"/>
          <ac:spMkLst>
            <pc:docMk/>
            <pc:sldMk cId="2346459320" sldId="324"/>
            <ac:spMk id="9" creationId="{4490A342-A6E3-6151-B0C6-32A221C9063F}"/>
          </ac:spMkLst>
        </pc:spChg>
        <pc:spChg chg="add mod">
          <ac:chgData name="Craig Robertson" userId="e6400f52b4e2d2d3" providerId="LiveId" clId="{3FC05249-C754-4FB9-9A20-F423BC3EB130}" dt="2026-09-16T13:03:25.819" v="5664" actId="1076"/>
          <ac:spMkLst>
            <pc:docMk/>
            <pc:sldMk cId="2346459320" sldId="324"/>
            <ac:spMk id="11" creationId="{9C0FCC18-3349-835C-67ED-6E389814E12E}"/>
          </ac:spMkLst>
        </pc:spChg>
        <pc:spChg chg="add mod">
          <ac:chgData name="Craig Robertson" userId="e6400f52b4e2d2d3" providerId="LiveId" clId="{3FC05249-C754-4FB9-9A20-F423BC3EB130}" dt="2026-09-16T13:03:29.102" v="5665" actId="1076"/>
          <ac:spMkLst>
            <pc:docMk/>
            <pc:sldMk cId="2346459320" sldId="324"/>
            <ac:spMk id="13" creationId="{B99DC5E3-DB07-110F-6064-FC46C458BE93}"/>
          </ac:spMkLst>
        </pc:spChg>
        <pc:spChg chg="add mod">
          <ac:chgData name="Craig Robertson" userId="e6400f52b4e2d2d3" providerId="LiveId" clId="{3FC05249-C754-4FB9-9A20-F423BC3EB130}" dt="2026-09-16T13:03:40.050" v="5667" actId="1076"/>
          <ac:spMkLst>
            <pc:docMk/>
            <pc:sldMk cId="2346459320" sldId="324"/>
            <ac:spMk id="15" creationId="{B61A6A1B-2859-529C-9618-BABA54ED75CE}"/>
          </ac:spMkLst>
        </pc:spChg>
        <pc:spChg chg="add mod">
          <ac:chgData name="Craig Robertson" userId="e6400f52b4e2d2d3" providerId="LiveId" clId="{3FC05249-C754-4FB9-9A20-F423BC3EB130}" dt="2026-09-16T13:03:53.821" v="5668" actId="1076"/>
          <ac:spMkLst>
            <pc:docMk/>
            <pc:sldMk cId="2346459320" sldId="324"/>
            <ac:spMk id="17" creationId="{79AB5F01-CB2D-5591-9D21-F4628F6D8954}"/>
          </ac:spMkLst>
        </pc:spChg>
        <pc:spChg chg="mod">
          <ac:chgData name="Craig Robertson" userId="e6400f52b4e2d2d3" providerId="LiveId" clId="{3FC05249-C754-4FB9-9A20-F423BC3EB130}" dt="2026-09-16T13:02:37.692" v="5659" actId="14100"/>
          <ac:spMkLst>
            <pc:docMk/>
            <pc:sldMk cId="2346459320" sldId="324"/>
            <ac:spMk id="84" creationId="{B73001DE-4EAA-0815-22AC-5EF588179CD6}"/>
          </ac:spMkLst>
        </pc:spChg>
        <pc:graphicFrameChg chg="del">
          <ac:chgData name="Craig Robertson" userId="e6400f52b4e2d2d3" providerId="LiveId" clId="{3FC05249-C754-4FB9-9A20-F423BC3EB130}" dt="2026-09-16T12:56:31.451" v="5627" actId="478"/>
          <ac:graphicFrameMkLst>
            <pc:docMk/>
            <pc:sldMk cId="2346459320" sldId="324"/>
            <ac:graphicFrameMk id="3" creationId="{AF45F9D9-CEA5-EDF8-4890-7AE09BFBC76A}"/>
          </ac:graphicFrameMkLst>
        </pc:graphicFrameChg>
        <pc:picChg chg="add mod">
          <ac:chgData name="Craig Robertson" userId="e6400f52b4e2d2d3" providerId="LiveId" clId="{3FC05249-C754-4FB9-9A20-F423BC3EB130}" dt="2026-09-16T16:51:47.484" v="5707" actId="14100"/>
          <ac:picMkLst>
            <pc:docMk/>
            <pc:sldMk cId="2346459320" sldId="324"/>
            <ac:picMk id="5" creationId="{C0F37393-3924-F575-4032-C298AD94305B}"/>
          </ac:picMkLst>
        </pc:picChg>
      </pc:sldChg>
      <pc:sldMasterChg chg="delSldLayout">
        <pc:chgData name="Craig Robertson" userId="e6400f52b4e2d2d3" providerId="LiveId" clId="{3FC05249-C754-4FB9-9A20-F423BC3EB130}" dt="2026-09-16T13:02:11.248" v="5658" actId="47"/>
        <pc:sldMasterMkLst>
          <pc:docMk/>
          <pc:sldMasterMk cId="2560762548" sldId="2147483662"/>
        </pc:sldMasterMkLst>
        <pc:sldLayoutChg chg="del">
          <pc:chgData name="Craig Robertson" userId="e6400f52b4e2d2d3" providerId="LiveId" clId="{3FC05249-C754-4FB9-9A20-F423BC3EB130}" dt="2026-09-16T13:02:11.248" v="5658" actId="47"/>
          <pc:sldLayoutMkLst>
            <pc:docMk/>
            <pc:sldMasterMk cId="2560762548" sldId="2147483662"/>
            <pc:sldLayoutMk cId="3154421760" sldId="2147483674"/>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E60BEE-E563-4629-BDB0-5DFA0AC63BF1}" type="doc">
      <dgm:prSet loTypeId="urn:microsoft.com/office/officeart/2005/8/layout/radial1" loCatId="relationship" qsTypeId="urn:microsoft.com/office/officeart/2005/8/quickstyle/simple1#1" qsCatId="simple" csTypeId="urn:microsoft.com/office/officeart/2005/8/colors/accent1_2#1" csCatId="accent1" phldr="1"/>
      <dgm:spPr/>
      <dgm:t>
        <a:bodyPr/>
        <a:lstStyle/>
        <a:p>
          <a:endParaRPr lang="en-US"/>
        </a:p>
      </dgm:t>
    </dgm:pt>
    <dgm:pt modelId="{0C7A4114-1D7E-458E-A2D5-CFC4D5F92BBB}">
      <dgm:prSet phldrT="[Text]"/>
      <dgm:spPr/>
      <dgm:t>
        <a:bodyPr/>
        <a:lstStyle/>
        <a:p>
          <a:r>
            <a:rPr lang="en-US" b="1" dirty="0">
              <a:latin typeface="Calibri" panose="020F0502020204030204" pitchFamily="34" charset="0"/>
              <a:ea typeface="Calibri" panose="020F0502020204030204" pitchFamily="34" charset="0"/>
              <a:cs typeface="Calibri" panose="020F0502020204030204" pitchFamily="34" charset="0"/>
            </a:rPr>
            <a:t>Primary Purpose</a:t>
          </a:r>
        </a:p>
      </dgm:t>
    </dgm:pt>
    <dgm:pt modelId="{B189DB36-1828-4EA2-9C5E-32B83677FCA9}" type="parTrans" cxnId="{0605C453-6E24-4414-B24D-469499CEAEEC}">
      <dgm:prSet/>
      <dgm:spPr/>
      <dgm:t>
        <a:bodyPr/>
        <a:lstStyle/>
        <a:p>
          <a:endParaRPr lang="en-US"/>
        </a:p>
      </dgm:t>
    </dgm:pt>
    <dgm:pt modelId="{C9A523FF-04B2-4C50-A0F8-6195710304F9}" type="sibTrans" cxnId="{0605C453-6E24-4414-B24D-469499CEAEEC}">
      <dgm:prSet/>
      <dgm:spPr/>
      <dgm:t>
        <a:bodyPr/>
        <a:lstStyle/>
        <a:p>
          <a:endParaRPr lang="en-US"/>
        </a:p>
      </dgm:t>
    </dgm:pt>
    <dgm:pt modelId="{B8194950-7787-460F-872B-5AF729A479EC}">
      <dgm:prSet phldrT="[Text]" custT="1"/>
      <dgm:spPr>
        <a:solidFill>
          <a:srgbClr val="C00000"/>
        </a:solidFill>
      </dgm:spPr>
      <dgm:t>
        <a:bodyPr/>
        <a:lstStyle/>
        <a:p>
          <a:pPr algn="ctr"/>
          <a:endParaRPr lang="en-US" sz="900" b="1" dirty="0">
            <a:latin typeface="Calibri" panose="020F0502020204030204" pitchFamily="34" charset="0"/>
            <a:ea typeface="Calibri" panose="020F0502020204030204" pitchFamily="34" charset="0"/>
            <a:cs typeface="Calibri" panose="020F0502020204030204" pitchFamily="34" charset="0"/>
          </a:endParaRPr>
        </a:p>
        <a:p>
          <a:pPr algn="ctr"/>
          <a:r>
            <a:rPr lang="en-US" sz="900" b="1" dirty="0">
              <a:latin typeface="Calibri" panose="020F0502020204030204" pitchFamily="34" charset="0"/>
              <a:ea typeface="Calibri" panose="020F0502020204030204" pitchFamily="34" charset="0"/>
              <a:cs typeface="Calibri" panose="020F0502020204030204" pitchFamily="34" charset="0"/>
            </a:rPr>
            <a:t>Unity</a:t>
          </a:r>
        </a:p>
        <a:p>
          <a:pPr algn="ctr"/>
          <a:r>
            <a:rPr lang="en-US" sz="2100" b="1" dirty="0"/>
            <a:t> </a:t>
          </a:r>
        </a:p>
      </dgm:t>
    </dgm:pt>
    <dgm:pt modelId="{7BD37026-3B0B-4365-8848-3D8C07190F17}" type="parTrans" cxnId="{D2A5237C-6CD5-412A-A16C-5E8FC07AEFF1}">
      <dgm:prSet/>
      <dgm:spPr/>
      <dgm:t>
        <a:bodyPr/>
        <a:lstStyle/>
        <a:p>
          <a:endParaRPr lang="en-US"/>
        </a:p>
      </dgm:t>
    </dgm:pt>
    <dgm:pt modelId="{D55B2E28-C1A2-4265-8456-8CEB23E00626}" type="sibTrans" cxnId="{D2A5237C-6CD5-412A-A16C-5E8FC07AEFF1}">
      <dgm:prSet/>
      <dgm:spPr/>
      <dgm:t>
        <a:bodyPr/>
        <a:lstStyle/>
        <a:p>
          <a:endParaRPr lang="en-US"/>
        </a:p>
      </dgm:t>
    </dgm:pt>
    <dgm:pt modelId="{A3A63308-C65B-423F-83BF-EA454196B6D6}">
      <dgm:prSet phldrT="[Text]" custT="1"/>
      <dgm:spPr>
        <a:solidFill>
          <a:srgbClr val="7030A0"/>
        </a:solidFill>
      </dgm:spPr>
      <dgm:t>
        <a:bodyPr/>
        <a:lstStyle/>
        <a:p>
          <a:r>
            <a:rPr lang="en-US" sz="900" b="1" dirty="0">
              <a:latin typeface="Calibri" panose="020F0502020204030204" pitchFamily="34" charset="0"/>
              <a:ea typeface="Calibri" panose="020F0502020204030204" pitchFamily="34" charset="0"/>
              <a:cs typeface="Calibri" panose="020F0502020204030204" pitchFamily="34" charset="0"/>
            </a:rPr>
            <a:t>Service Support </a:t>
          </a:r>
        </a:p>
      </dgm:t>
    </dgm:pt>
    <dgm:pt modelId="{B05A56DC-B75D-4AE5-8E74-68AF4079955C}" type="parTrans" cxnId="{D9388566-FEB3-487D-A6B1-CFC397805AB6}">
      <dgm:prSet/>
      <dgm:spPr/>
      <dgm:t>
        <a:bodyPr/>
        <a:lstStyle/>
        <a:p>
          <a:endParaRPr lang="en-US"/>
        </a:p>
      </dgm:t>
    </dgm:pt>
    <dgm:pt modelId="{33EE6753-FC06-4437-BD58-B888459608EF}" type="sibTrans" cxnId="{D9388566-FEB3-487D-A6B1-CFC397805AB6}">
      <dgm:prSet/>
      <dgm:spPr/>
      <dgm:t>
        <a:bodyPr/>
        <a:lstStyle/>
        <a:p>
          <a:endParaRPr lang="en-US"/>
        </a:p>
      </dgm:t>
    </dgm:pt>
    <dgm:pt modelId="{AC35BA60-B64F-43A0-89EA-CB4A7E24F213}">
      <dgm:prSet phldrT="[Text]" custT="1"/>
      <dgm:spPr>
        <a:solidFill>
          <a:schemeClr val="bg1">
            <a:lumMod val="50000"/>
          </a:schemeClr>
        </a:solidFill>
      </dgm:spPr>
      <dgm:t>
        <a:bodyPr/>
        <a:lstStyle/>
        <a:p>
          <a:r>
            <a:rPr lang="en-US" sz="800" b="1" dirty="0">
              <a:latin typeface="Calibri" panose="020F0502020204030204" pitchFamily="34" charset="0"/>
              <a:ea typeface="Calibri" panose="020F0502020204030204" pitchFamily="34" charset="0"/>
              <a:cs typeface="Calibri" panose="020F0502020204030204" pitchFamily="34" charset="0"/>
            </a:rPr>
            <a:t>Communication</a:t>
          </a:r>
          <a:r>
            <a:rPr lang="en-US" sz="900" b="1" dirty="0">
              <a:latin typeface="Calibri" panose="020F0502020204030204" pitchFamily="34" charset="0"/>
              <a:ea typeface="Calibri" panose="020F0502020204030204" pitchFamily="34" charset="0"/>
              <a:cs typeface="Calibri" panose="020F0502020204030204" pitchFamily="34" charset="0"/>
            </a:rPr>
            <a:t> </a:t>
          </a:r>
        </a:p>
      </dgm:t>
    </dgm:pt>
    <dgm:pt modelId="{DCB346EA-32E4-4E0D-9418-6D100B5A91FD}" type="parTrans" cxnId="{2ADDB351-37D3-48D6-853D-75E06E748EA8}">
      <dgm:prSet/>
      <dgm:spPr/>
      <dgm:t>
        <a:bodyPr/>
        <a:lstStyle/>
        <a:p>
          <a:endParaRPr lang="en-US"/>
        </a:p>
      </dgm:t>
    </dgm:pt>
    <dgm:pt modelId="{327A8692-D75B-498F-8589-12DA6119362E}" type="sibTrans" cxnId="{2ADDB351-37D3-48D6-853D-75E06E748EA8}">
      <dgm:prSet/>
      <dgm:spPr/>
      <dgm:t>
        <a:bodyPr/>
        <a:lstStyle/>
        <a:p>
          <a:endParaRPr lang="en-US"/>
        </a:p>
      </dgm:t>
    </dgm:pt>
    <dgm:pt modelId="{19605BFB-2FF5-4EBA-BFD9-93FC58D3DF30}">
      <dgm:prSet phldrT="[Text]" custT="1"/>
      <dgm:spPr>
        <a:solidFill>
          <a:schemeClr val="tx1"/>
        </a:solidFill>
      </dgm:spPr>
      <dgm:t>
        <a:bodyPr/>
        <a:lstStyle/>
        <a:p>
          <a:r>
            <a:rPr lang="en-US" sz="900" b="1" dirty="0">
              <a:latin typeface="Calibri" panose="020F0502020204030204" pitchFamily="34" charset="0"/>
              <a:ea typeface="Calibri" panose="020F0502020204030204" pitchFamily="34" charset="0"/>
              <a:cs typeface="Calibri" panose="020F0502020204030204" pitchFamily="34" charset="0"/>
            </a:rPr>
            <a:t>Shared Experience </a:t>
          </a:r>
        </a:p>
      </dgm:t>
    </dgm:pt>
    <dgm:pt modelId="{5300854B-F365-4D03-BD71-4D5A30C28C5B}" type="parTrans" cxnId="{4A10F136-7DEF-4B2B-A5BF-A793FD249F62}">
      <dgm:prSet/>
      <dgm:spPr/>
      <dgm:t>
        <a:bodyPr/>
        <a:lstStyle/>
        <a:p>
          <a:endParaRPr lang="en-US"/>
        </a:p>
      </dgm:t>
    </dgm:pt>
    <dgm:pt modelId="{79A93304-C369-46C0-A53D-AABB2A3AABB4}" type="sibTrans" cxnId="{4A10F136-7DEF-4B2B-A5BF-A793FD249F62}">
      <dgm:prSet/>
      <dgm:spPr/>
      <dgm:t>
        <a:bodyPr/>
        <a:lstStyle/>
        <a:p>
          <a:endParaRPr lang="en-US"/>
        </a:p>
      </dgm:t>
    </dgm:pt>
    <dgm:pt modelId="{42CD4EBE-2C05-4720-B600-A61D6B4D6D61}">
      <dgm:prSet phldrT="[Text]" custT="1"/>
      <dgm:spPr>
        <a:solidFill>
          <a:srgbClr val="00B050"/>
        </a:solidFill>
      </dgm:spPr>
      <dgm:t>
        <a:bodyPr/>
        <a:lstStyle/>
        <a:p>
          <a:r>
            <a:rPr lang="en-US" sz="800" b="0" dirty="0">
              <a:latin typeface="Calibri" panose="020F0502020204030204" pitchFamily="34" charset="0"/>
              <a:ea typeface="Calibri" panose="020F0502020204030204" pitchFamily="34" charset="0"/>
              <a:cs typeface="Calibri" panose="020F0502020204030204" pitchFamily="34" charset="0"/>
            </a:rPr>
            <a:t>Fellowship Growth</a:t>
          </a:r>
        </a:p>
      </dgm:t>
    </dgm:pt>
    <dgm:pt modelId="{6DD8D813-4964-4C0D-AA54-988D229D9D5C}" type="parTrans" cxnId="{6C177456-85B1-4A7C-86F4-209B46EE087F}">
      <dgm:prSet/>
      <dgm:spPr/>
      <dgm:t>
        <a:bodyPr/>
        <a:lstStyle/>
        <a:p>
          <a:endParaRPr lang="en-US"/>
        </a:p>
      </dgm:t>
    </dgm:pt>
    <dgm:pt modelId="{F1F6AEF9-AB70-47BB-93AD-7FF400260618}" type="sibTrans" cxnId="{6C177456-85B1-4A7C-86F4-209B46EE087F}">
      <dgm:prSet/>
      <dgm:spPr/>
      <dgm:t>
        <a:bodyPr/>
        <a:lstStyle/>
        <a:p>
          <a:endParaRPr lang="en-US"/>
        </a:p>
      </dgm:t>
    </dgm:pt>
    <dgm:pt modelId="{F3E393B6-48BF-47EA-B61F-FB12A1F1D506}">
      <dgm:prSet phldrT="[Text]" custT="1"/>
      <dgm:spPr>
        <a:solidFill>
          <a:schemeClr val="accent4">
            <a:lumMod val="75000"/>
          </a:schemeClr>
        </a:solidFill>
      </dgm:spPr>
      <dgm:t>
        <a:bodyPr/>
        <a:lstStyle/>
        <a:p>
          <a:r>
            <a:rPr lang="en-US" sz="900" b="1" dirty="0">
              <a:latin typeface="Calibri" panose="020F0502020204030204" pitchFamily="34" charset="0"/>
              <a:ea typeface="Calibri" panose="020F0502020204030204" pitchFamily="34" charset="0"/>
              <a:cs typeface="Calibri" panose="020F0502020204030204" pitchFamily="34" charset="0"/>
            </a:rPr>
            <a:t>Public Relations </a:t>
          </a:r>
        </a:p>
      </dgm:t>
    </dgm:pt>
    <dgm:pt modelId="{1E6F84F1-D6A6-4C5C-8160-DF047C65E46F}" type="parTrans" cxnId="{0FFC158B-148C-4593-93DC-8BA4DCC1A853}">
      <dgm:prSet/>
      <dgm:spPr/>
      <dgm:t>
        <a:bodyPr/>
        <a:lstStyle/>
        <a:p>
          <a:endParaRPr lang="en-US"/>
        </a:p>
      </dgm:t>
    </dgm:pt>
    <dgm:pt modelId="{25D8B84D-280C-48D5-87BB-0D1AE5BF3535}" type="sibTrans" cxnId="{0FFC158B-148C-4593-93DC-8BA4DCC1A853}">
      <dgm:prSet/>
      <dgm:spPr/>
      <dgm:t>
        <a:bodyPr/>
        <a:lstStyle/>
        <a:p>
          <a:endParaRPr lang="en-US"/>
        </a:p>
      </dgm:t>
    </dgm:pt>
    <dgm:pt modelId="{A2650572-AFDA-4BDB-BF53-3E88C6F72108}" type="pres">
      <dgm:prSet presAssocID="{96E60BEE-E563-4629-BDB0-5DFA0AC63BF1}" presName="cycle" presStyleCnt="0">
        <dgm:presLayoutVars>
          <dgm:chMax val="1"/>
          <dgm:dir/>
          <dgm:animLvl val="ctr"/>
          <dgm:resizeHandles val="exact"/>
        </dgm:presLayoutVars>
      </dgm:prSet>
      <dgm:spPr/>
    </dgm:pt>
    <dgm:pt modelId="{69F27AFF-6594-4D76-B15A-4F695043E42F}" type="pres">
      <dgm:prSet presAssocID="{0C7A4114-1D7E-458E-A2D5-CFC4D5F92BBB}" presName="centerShape" presStyleLbl="node0" presStyleIdx="0" presStyleCnt="1" custScaleX="195261"/>
      <dgm:spPr/>
    </dgm:pt>
    <dgm:pt modelId="{E88D21AE-1A21-41A2-8609-69F642FFFA66}" type="pres">
      <dgm:prSet presAssocID="{7BD37026-3B0B-4365-8848-3D8C07190F17}" presName="Name9" presStyleLbl="parChTrans1D2" presStyleIdx="0" presStyleCnt="6"/>
      <dgm:spPr/>
    </dgm:pt>
    <dgm:pt modelId="{0372771F-C9F0-4FA7-991F-E781C2F6F43A}" type="pres">
      <dgm:prSet presAssocID="{7BD37026-3B0B-4365-8848-3D8C07190F17}" presName="connTx" presStyleLbl="parChTrans1D2" presStyleIdx="0" presStyleCnt="6"/>
      <dgm:spPr/>
    </dgm:pt>
    <dgm:pt modelId="{D8EF99E4-0C65-45E2-A3A1-AC829163AFB6}" type="pres">
      <dgm:prSet presAssocID="{B8194950-7787-460F-872B-5AF729A479EC}" presName="node" presStyleLbl="node1" presStyleIdx="0" presStyleCnt="6" custScaleX="167329" custScaleY="87649">
        <dgm:presLayoutVars>
          <dgm:bulletEnabled val="1"/>
        </dgm:presLayoutVars>
      </dgm:prSet>
      <dgm:spPr/>
    </dgm:pt>
    <dgm:pt modelId="{544DD4FB-D2A8-4492-80F7-36CF35D33F14}" type="pres">
      <dgm:prSet presAssocID="{6DD8D813-4964-4C0D-AA54-988D229D9D5C}" presName="Name9" presStyleLbl="parChTrans1D2" presStyleIdx="1" presStyleCnt="6"/>
      <dgm:spPr/>
    </dgm:pt>
    <dgm:pt modelId="{FD6E93F6-A23C-4435-9717-5C9E310F8A65}" type="pres">
      <dgm:prSet presAssocID="{6DD8D813-4964-4C0D-AA54-988D229D9D5C}" presName="connTx" presStyleLbl="parChTrans1D2" presStyleIdx="1" presStyleCnt="6"/>
      <dgm:spPr/>
    </dgm:pt>
    <dgm:pt modelId="{2D91A406-BD30-49DF-8E98-AED237CF0AB5}" type="pres">
      <dgm:prSet presAssocID="{42CD4EBE-2C05-4720-B600-A61D6B4D6D61}" presName="node" presStyleLbl="node1" presStyleIdx="1" presStyleCnt="6" custScaleX="189479" custRadScaleRad="185014" custRadScaleInc="9705">
        <dgm:presLayoutVars>
          <dgm:bulletEnabled val="1"/>
        </dgm:presLayoutVars>
      </dgm:prSet>
      <dgm:spPr/>
    </dgm:pt>
    <dgm:pt modelId="{FFF18ECB-41CF-4321-895E-3A8D079E10B4}" type="pres">
      <dgm:prSet presAssocID="{1E6F84F1-D6A6-4C5C-8160-DF047C65E46F}" presName="Name9" presStyleLbl="parChTrans1D2" presStyleIdx="2" presStyleCnt="6"/>
      <dgm:spPr/>
    </dgm:pt>
    <dgm:pt modelId="{B9753911-5780-4B25-9444-AD4CA4D31BD4}" type="pres">
      <dgm:prSet presAssocID="{1E6F84F1-D6A6-4C5C-8160-DF047C65E46F}" presName="connTx" presStyleLbl="parChTrans1D2" presStyleIdx="2" presStyleCnt="6"/>
      <dgm:spPr/>
    </dgm:pt>
    <dgm:pt modelId="{AB74D8AB-859B-4A99-826F-183C8D0899AE}" type="pres">
      <dgm:prSet presAssocID="{F3E393B6-48BF-47EA-B61F-FB12A1F1D506}" presName="node" presStyleLbl="node1" presStyleIdx="2" presStyleCnt="6" custScaleX="204065" custScaleY="86395" custRadScaleRad="203645" custRadScaleInc="-55648">
        <dgm:presLayoutVars>
          <dgm:bulletEnabled val="1"/>
        </dgm:presLayoutVars>
      </dgm:prSet>
      <dgm:spPr/>
    </dgm:pt>
    <dgm:pt modelId="{4FE5199D-4B90-458A-8D30-828F1A9AD54F}" type="pres">
      <dgm:prSet presAssocID="{B05A56DC-B75D-4AE5-8E74-68AF4079955C}" presName="Name9" presStyleLbl="parChTrans1D2" presStyleIdx="3" presStyleCnt="6"/>
      <dgm:spPr/>
    </dgm:pt>
    <dgm:pt modelId="{BCF9CEFF-AB22-4887-82E1-8376ACC5C0C0}" type="pres">
      <dgm:prSet presAssocID="{B05A56DC-B75D-4AE5-8E74-68AF4079955C}" presName="connTx" presStyleLbl="parChTrans1D2" presStyleIdx="3" presStyleCnt="6"/>
      <dgm:spPr/>
    </dgm:pt>
    <dgm:pt modelId="{689A8994-978A-4A1B-8081-DAEA8DD71695}" type="pres">
      <dgm:prSet presAssocID="{A3A63308-C65B-423F-83BF-EA454196B6D6}" presName="node" presStyleLbl="node1" presStyleIdx="3" presStyleCnt="6" custScaleX="167329" custScaleY="87777">
        <dgm:presLayoutVars>
          <dgm:bulletEnabled val="1"/>
        </dgm:presLayoutVars>
      </dgm:prSet>
      <dgm:spPr/>
    </dgm:pt>
    <dgm:pt modelId="{06D3CA23-E9AE-406B-A738-03D233F5AD14}" type="pres">
      <dgm:prSet presAssocID="{DCB346EA-32E4-4E0D-9418-6D100B5A91FD}" presName="Name9" presStyleLbl="parChTrans1D2" presStyleIdx="4" presStyleCnt="6"/>
      <dgm:spPr/>
    </dgm:pt>
    <dgm:pt modelId="{6EC0DA2C-23D3-42BF-9DB0-95A0F01262A6}" type="pres">
      <dgm:prSet presAssocID="{DCB346EA-32E4-4E0D-9418-6D100B5A91FD}" presName="connTx" presStyleLbl="parChTrans1D2" presStyleIdx="4" presStyleCnt="6"/>
      <dgm:spPr/>
    </dgm:pt>
    <dgm:pt modelId="{6B8F5322-2A82-444C-A0F9-B619186DEB33}" type="pres">
      <dgm:prSet presAssocID="{AC35BA60-B64F-43A0-89EA-CB4A7E24F213}" presName="node" presStyleLbl="node1" presStyleIdx="4" presStyleCnt="6" custScaleX="189894" custRadScaleRad="173811" custRadScaleInc="45034">
        <dgm:presLayoutVars>
          <dgm:bulletEnabled val="1"/>
        </dgm:presLayoutVars>
      </dgm:prSet>
      <dgm:spPr/>
    </dgm:pt>
    <dgm:pt modelId="{9AC849B4-B1FA-4E50-9442-D945920C9A6F}" type="pres">
      <dgm:prSet presAssocID="{5300854B-F365-4D03-BD71-4D5A30C28C5B}" presName="Name9" presStyleLbl="parChTrans1D2" presStyleIdx="5" presStyleCnt="6"/>
      <dgm:spPr/>
    </dgm:pt>
    <dgm:pt modelId="{8E30824E-0574-4B9A-BE74-D36D3E5439E2}" type="pres">
      <dgm:prSet presAssocID="{5300854B-F365-4D03-BD71-4D5A30C28C5B}" presName="connTx" presStyleLbl="parChTrans1D2" presStyleIdx="5" presStyleCnt="6"/>
      <dgm:spPr/>
    </dgm:pt>
    <dgm:pt modelId="{EB36CD82-AA8C-487D-9661-C2683E383622}" type="pres">
      <dgm:prSet presAssocID="{19605BFB-2FF5-4EBA-BFD9-93FC58D3DF30}" presName="node" presStyleLbl="node1" presStyleIdx="5" presStyleCnt="6" custScaleX="189894" custRadScaleRad="202184" custRadScaleInc="-16716">
        <dgm:presLayoutVars>
          <dgm:bulletEnabled val="1"/>
        </dgm:presLayoutVars>
      </dgm:prSet>
      <dgm:spPr/>
    </dgm:pt>
  </dgm:ptLst>
  <dgm:cxnLst>
    <dgm:cxn modelId="{2B502101-9902-4190-975C-698932B01529}" type="presOf" srcId="{7BD37026-3B0B-4365-8848-3D8C07190F17}" destId="{0372771F-C9F0-4FA7-991F-E781C2F6F43A}" srcOrd="1" destOrd="0" presId="urn:microsoft.com/office/officeart/2005/8/layout/radial1"/>
    <dgm:cxn modelId="{811B5605-603C-442A-85CC-D1DB0A5DD111}" type="presOf" srcId="{96E60BEE-E563-4629-BDB0-5DFA0AC63BF1}" destId="{A2650572-AFDA-4BDB-BF53-3E88C6F72108}" srcOrd="0" destOrd="0" presId="urn:microsoft.com/office/officeart/2005/8/layout/radial1"/>
    <dgm:cxn modelId="{5C5FA60E-371A-42FA-96CD-2CB5DD6C5ABB}" type="presOf" srcId="{0C7A4114-1D7E-458E-A2D5-CFC4D5F92BBB}" destId="{69F27AFF-6594-4D76-B15A-4F695043E42F}" srcOrd="0" destOrd="0" presId="urn:microsoft.com/office/officeart/2005/8/layout/radial1"/>
    <dgm:cxn modelId="{41107B16-1477-4307-A41D-5E3807DFBF35}" type="presOf" srcId="{42CD4EBE-2C05-4720-B600-A61D6B4D6D61}" destId="{2D91A406-BD30-49DF-8E98-AED237CF0AB5}" srcOrd="0" destOrd="0" presId="urn:microsoft.com/office/officeart/2005/8/layout/radial1"/>
    <dgm:cxn modelId="{2A67431D-31BD-4B78-82ED-237399579490}" type="presOf" srcId="{DCB346EA-32E4-4E0D-9418-6D100B5A91FD}" destId="{6EC0DA2C-23D3-42BF-9DB0-95A0F01262A6}" srcOrd="1" destOrd="0" presId="urn:microsoft.com/office/officeart/2005/8/layout/radial1"/>
    <dgm:cxn modelId="{1D21AA2A-C2B4-4601-A588-4363C605D7D0}" type="presOf" srcId="{5300854B-F365-4D03-BD71-4D5A30C28C5B}" destId="{8E30824E-0574-4B9A-BE74-D36D3E5439E2}" srcOrd="1" destOrd="0" presId="urn:microsoft.com/office/officeart/2005/8/layout/radial1"/>
    <dgm:cxn modelId="{4A10F136-7DEF-4B2B-A5BF-A793FD249F62}" srcId="{0C7A4114-1D7E-458E-A2D5-CFC4D5F92BBB}" destId="{19605BFB-2FF5-4EBA-BFD9-93FC58D3DF30}" srcOrd="5" destOrd="0" parTransId="{5300854B-F365-4D03-BD71-4D5A30C28C5B}" sibTransId="{79A93304-C369-46C0-A53D-AABB2A3AABB4}"/>
    <dgm:cxn modelId="{B62B783C-22BD-41FF-BB6E-564474460D0C}" type="presOf" srcId="{B8194950-7787-460F-872B-5AF729A479EC}" destId="{D8EF99E4-0C65-45E2-A3A1-AC829163AFB6}" srcOrd="0" destOrd="0" presId="urn:microsoft.com/office/officeart/2005/8/layout/radial1"/>
    <dgm:cxn modelId="{9430583D-DCA9-4795-974C-B393F276E3D6}" type="presOf" srcId="{1E6F84F1-D6A6-4C5C-8160-DF047C65E46F}" destId="{FFF18ECB-41CF-4321-895E-3A8D079E10B4}" srcOrd="0" destOrd="0" presId="urn:microsoft.com/office/officeart/2005/8/layout/radial1"/>
    <dgm:cxn modelId="{D9388566-FEB3-487D-A6B1-CFC397805AB6}" srcId="{0C7A4114-1D7E-458E-A2D5-CFC4D5F92BBB}" destId="{A3A63308-C65B-423F-83BF-EA454196B6D6}" srcOrd="3" destOrd="0" parTransId="{B05A56DC-B75D-4AE5-8E74-68AF4079955C}" sibTransId="{33EE6753-FC06-4437-BD58-B888459608EF}"/>
    <dgm:cxn modelId="{38F63F69-7357-4BA8-B333-ED11C3A14683}" type="presOf" srcId="{AC35BA60-B64F-43A0-89EA-CB4A7E24F213}" destId="{6B8F5322-2A82-444C-A0F9-B619186DEB33}" srcOrd="0" destOrd="0" presId="urn:microsoft.com/office/officeart/2005/8/layout/radial1"/>
    <dgm:cxn modelId="{F170BE4F-D758-48A4-AC08-B90A6F2AFBF8}" type="presOf" srcId="{B05A56DC-B75D-4AE5-8E74-68AF4079955C}" destId="{4FE5199D-4B90-458A-8D30-828F1A9AD54F}" srcOrd="0" destOrd="0" presId="urn:microsoft.com/office/officeart/2005/8/layout/radial1"/>
    <dgm:cxn modelId="{9980A351-9CF2-4FBA-BFE3-B24982F18DBC}" type="presOf" srcId="{7BD37026-3B0B-4365-8848-3D8C07190F17}" destId="{E88D21AE-1A21-41A2-8609-69F642FFFA66}" srcOrd="0" destOrd="0" presId="urn:microsoft.com/office/officeart/2005/8/layout/radial1"/>
    <dgm:cxn modelId="{2ADDB351-37D3-48D6-853D-75E06E748EA8}" srcId="{0C7A4114-1D7E-458E-A2D5-CFC4D5F92BBB}" destId="{AC35BA60-B64F-43A0-89EA-CB4A7E24F213}" srcOrd="4" destOrd="0" parTransId="{DCB346EA-32E4-4E0D-9418-6D100B5A91FD}" sibTransId="{327A8692-D75B-498F-8589-12DA6119362E}"/>
    <dgm:cxn modelId="{0605C453-6E24-4414-B24D-469499CEAEEC}" srcId="{96E60BEE-E563-4629-BDB0-5DFA0AC63BF1}" destId="{0C7A4114-1D7E-458E-A2D5-CFC4D5F92BBB}" srcOrd="0" destOrd="0" parTransId="{B189DB36-1828-4EA2-9C5E-32B83677FCA9}" sibTransId="{C9A523FF-04B2-4C50-A0F8-6195710304F9}"/>
    <dgm:cxn modelId="{4031E453-1D92-4CE9-9E0B-6AE3F9A4C803}" type="presOf" srcId="{F3E393B6-48BF-47EA-B61F-FB12A1F1D506}" destId="{AB74D8AB-859B-4A99-826F-183C8D0899AE}" srcOrd="0" destOrd="0" presId="urn:microsoft.com/office/officeart/2005/8/layout/radial1"/>
    <dgm:cxn modelId="{6C177456-85B1-4A7C-86F4-209B46EE087F}" srcId="{0C7A4114-1D7E-458E-A2D5-CFC4D5F92BBB}" destId="{42CD4EBE-2C05-4720-B600-A61D6B4D6D61}" srcOrd="1" destOrd="0" parTransId="{6DD8D813-4964-4C0D-AA54-988D229D9D5C}" sibTransId="{F1F6AEF9-AB70-47BB-93AD-7FF400260618}"/>
    <dgm:cxn modelId="{D2A5237C-6CD5-412A-A16C-5E8FC07AEFF1}" srcId="{0C7A4114-1D7E-458E-A2D5-CFC4D5F92BBB}" destId="{B8194950-7787-460F-872B-5AF729A479EC}" srcOrd="0" destOrd="0" parTransId="{7BD37026-3B0B-4365-8848-3D8C07190F17}" sibTransId="{D55B2E28-C1A2-4265-8456-8CEB23E00626}"/>
    <dgm:cxn modelId="{0FFC158B-148C-4593-93DC-8BA4DCC1A853}" srcId="{0C7A4114-1D7E-458E-A2D5-CFC4D5F92BBB}" destId="{F3E393B6-48BF-47EA-B61F-FB12A1F1D506}" srcOrd="2" destOrd="0" parTransId="{1E6F84F1-D6A6-4C5C-8160-DF047C65E46F}" sibTransId="{25D8B84D-280C-48D5-87BB-0D1AE5BF3535}"/>
    <dgm:cxn modelId="{37B56E8C-B41B-44DC-A6AB-AE7AD368A991}" type="presOf" srcId="{6DD8D813-4964-4C0D-AA54-988D229D9D5C}" destId="{544DD4FB-D2A8-4492-80F7-36CF35D33F14}" srcOrd="0" destOrd="0" presId="urn:microsoft.com/office/officeart/2005/8/layout/radial1"/>
    <dgm:cxn modelId="{0B1755BA-0BE7-4378-AE47-35F445DAEBC8}" type="presOf" srcId="{5300854B-F365-4D03-BD71-4D5A30C28C5B}" destId="{9AC849B4-B1FA-4E50-9442-D945920C9A6F}" srcOrd="0" destOrd="0" presId="urn:microsoft.com/office/officeart/2005/8/layout/radial1"/>
    <dgm:cxn modelId="{A4C0ABBF-A74E-4208-B2EE-708FBC5A279D}" type="presOf" srcId="{19605BFB-2FF5-4EBA-BFD9-93FC58D3DF30}" destId="{EB36CD82-AA8C-487D-9661-C2683E383622}" srcOrd="0" destOrd="0" presId="urn:microsoft.com/office/officeart/2005/8/layout/radial1"/>
    <dgm:cxn modelId="{6A97DADD-9111-47B0-9C3E-38002F3CAD99}" type="presOf" srcId="{DCB346EA-32E4-4E0D-9418-6D100B5A91FD}" destId="{06D3CA23-E9AE-406B-A738-03D233F5AD14}" srcOrd="0" destOrd="0" presId="urn:microsoft.com/office/officeart/2005/8/layout/radial1"/>
    <dgm:cxn modelId="{B37918ED-D53A-4D2C-AEDC-1ACA0E205003}" type="presOf" srcId="{1E6F84F1-D6A6-4C5C-8160-DF047C65E46F}" destId="{B9753911-5780-4B25-9444-AD4CA4D31BD4}" srcOrd="1" destOrd="0" presId="urn:microsoft.com/office/officeart/2005/8/layout/radial1"/>
    <dgm:cxn modelId="{547731EF-73ED-446F-AF3A-E666DA3F5EE0}" type="presOf" srcId="{B05A56DC-B75D-4AE5-8E74-68AF4079955C}" destId="{BCF9CEFF-AB22-4887-82E1-8376ACC5C0C0}" srcOrd="1" destOrd="0" presId="urn:microsoft.com/office/officeart/2005/8/layout/radial1"/>
    <dgm:cxn modelId="{EF12B1FA-376A-4482-AC5E-C19329FCD96E}" type="presOf" srcId="{6DD8D813-4964-4C0D-AA54-988D229D9D5C}" destId="{FD6E93F6-A23C-4435-9717-5C9E310F8A65}" srcOrd="1" destOrd="0" presId="urn:microsoft.com/office/officeart/2005/8/layout/radial1"/>
    <dgm:cxn modelId="{0E67C7FD-C459-485F-8370-70E9F4F0D4D5}" type="presOf" srcId="{A3A63308-C65B-423F-83BF-EA454196B6D6}" destId="{689A8994-978A-4A1B-8081-DAEA8DD71695}" srcOrd="0" destOrd="0" presId="urn:microsoft.com/office/officeart/2005/8/layout/radial1"/>
    <dgm:cxn modelId="{9F355B4A-E15B-4B4A-AA7A-49D6CAEED56B}" type="presParOf" srcId="{A2650572-AFDA-4BDB-BF53-3E88C6F72108}" destId="{69F27AFF-6594-4D76-B15A-4F695043E42F}" srcOrd="0" destOrd="0" presId="urn:microsoft.com/office/officeart/2005/8/layout/radial1"/>
    <dgm:cxn modelId="{C4A54555-E57F-4356-B17E-7056E93306BC}" type="presParOf" srcId="{A2650572-AFDA-4BDB-BF53-3E88C6F72108}" destId="{E88D21AE-1A21-41A2-8609-69F642FFFA66}" srcOrd="1" destOrd="0" presId="urn:microsoft.com/office/officeart/2005/8/layout/radial1"/>
    <dgm:cxn modelId="{EB19D863-0C0C-4B75-9CF8-9A09002705C1}" type="presParOf" srcId="{E88D21AE-1A21-41A2-8609-69F642FFFA66}" destId="{0372771F-C9F0-4FA7-991F-E781C2F6F43A}" srcOrd="0" destOrd="0" presId="urn:microsoft.com/office/officeart/2005/8/layout/radial1"/>
    <dgm:cxn modelId="{73E58574-099C-4A0C-ACBF-A8A986681287}" type="presParOf" srcId="{A2650572-AFDA-4BDB-BF53-3E88C6F72108}" destId="{D8EF99E4-0C65-45E2-A3A1-AC829163AFB6}" srcOrd="2" destOrd="0" presId="urn:microsoft.com/office/officeart/2005/8/layout/radial1"/>
    <dgm:cxn modelId="{FFF6585A-6691-4FF2-83B5-1826CB4C4E24}" type="presParOf" srcId="{A2650572-AFDA-4BDB-BF53-3E88C6F72108}" destId="{544DD4FB-D2A8-4492-80F7-36CF35D33F14}" srcOrd="3" destOrd="0" presId="urn:microsoft.com/office/officeart/2005/8/layout/radial1"/>
    <dgm:cxn modelId="{FB7F6329-272F-4020-B44E-24D86E9383A0}" type="presParOf" srcId="{544DD4FB-D2A8-4492-80F7-36CF35D33F14}" destId="{FD6E93F6-A23C-4435-9717-5C9E310F8A65}" srcOrd="0" destOrd="0" presId="urn:microsoft.com/office/officeart/2005/8/layout/radial1"/>
    <dgm:cxn modelId="{85DA91FC-78F5-4E7D-A36A-56C2B1244784}" type="presParOf" srcId="{A2650572-AFDA-4BDB-BF53-3E88C6F72108}" destId="{2D91A406-BD30-49DF-8E98-AED237CF0AB5}" srcOrd="4" destOrd="0" presId="urn:microsoft.com/office/officeart/2005/8/layout/radial1"/>
    <dgm:cxn modelId="{524AF8F4-62C9-4AC0-B1C4-750AEA05B1A6}" type="presParOf" srcId="{A2650572-AFDA-4BDB-BF53-3E88C6F72108}" destId="{FFF18ECB-41CF-4321-895E-3A8D079E10B4}" srcOrd="5" destOrd="0" presId="urn:microsoft.com/office/officeart/2005/8/layout/radial1"/>
    <dgm:cxn modelId="{C2940D07-5921-4536-B53A-70921A529984}" type="presParOf" srcId="{FFF18ECB-41CF-4321-895E-3A8D079E10B4}" destId="{B9753911-5780-4B25-9444-AD4CA4D31BD4}" srcOrd="0" destOrd="0" presId="urn:microsoft.com/office/officeart/2005/8/layout/radial1"/>
    <dgm:cxn modelId="{31A53F94-31B7-40B3-ADE4-5653DA757485}" type="presParOf" srcId="{A2650572-AFDA-4BDB-BF53-3E88C6F72108}" destId="{AB74D8AB-859B-4A99-826F-183C8D0899AE}" srcOrd="6" destOrd="0" presId="urn:microsoft.com/office/officeart/2005/8/layout/radial1"/>
    <dgm:cxn modelId="{E0217175-CF3D-44ED-9260-503B8B1BF513}" type="presParOf" srcId="{A2650572-AFDA-4BDB-BF53-3E88C6F72108}" destId="{4FE5199D-4B90-458A-8D30-828F1A9AD54F}" srcOrd="7" destOrd="0" presId="urn:microsoft.com/office/officeart/2005/8/layout/radial1"/>
    <dgm:cxn modelId="{71D9ACC5-3081-4FFE-8B47-E937F4AFAFD1}" type="presParOf" srcId="{4FE5199D-4B90-458A-8D30-828F1A9AD54F}" destId="{BCF9CEFF-AB22-4887-82E1-8376ACC5C0C0}" srcOrd="0" destOrd="0" presId="urn:microsoft.com/office/officeart/2005/8/layout/radial1"/>
    <dgm:cxn modelId="{84C7EE86-E419-428C-8AD0-9492EEC417BC}" type="presParOf" srcId="{A2650572-AFDA-4BDB-BF53-3E88C6F72108}" destId="{689A8994-978A-4A1B-8081-DAEA8DD71695}" srcOrd="8" destOrd="0" presId="urn:microsoft.com/office/officeart/2005/8/layout/radial1"/>
    <dgm:cxn modelId="{59E3EFB1-AF75-4278-9E74-F55657EA61AE}" type="presParOf" srcId="{A2650572-AFDA-4BDB-BF53-3E88C6F72108}" destId="{06D3CA23-E9AE-406B-A738-03D233F5AD14}" srcOrd="9" destOrd="0" presId="urn:microsoft.com/office/officeart/2005/8/layout/radial1"/>
    <dgm:cxn modelId="{B8DA3C3B-3378-4AFD-95C5-31CB8E242257}" type="presParOf" srcId="{06D3CA23-E9AE-406B-A738-03D233F5AD14}" destId="{6EC0DA2C-23D3-42BF-9DB0-95A0F01262A6}" srcOrd="0" destOrd="0" presId="urn:microsoft.com/office/officeart/2005/8/layout/radial1"/>
    <dgm:cxn modelId="{72759C0B-DEF8-4D6D-80F0-A266BED7EAD0}" type="presParOf" srcId="{A2650572-AFDA-4BDB-BF53-3E88C6F72108}" destId="{6B8F5322-2A82-444C-A0F9-B619186DEB33}" srcOrd="10" destOrd="0" presId="urn:microsoft.com/office/officeart/2005/8/layout/radial1"/>
    <dgm:cxn modelId="{36F423BC-D309-4311-8873-69937F63225B}" type="presParOf" srcId="{A2650572-AFDA-4BDB-BF53-3E88C6F72108}" destId="{9AC849B4-B1FA-4E50-9442-D945920C9A6F}" srcOrd="11" destOrd="0" presId="urn:microsoft.com/office/officeart/2005/8/layout/radial1"/>
    <dgm:cxn modelId="{74272BB2-736D-4F86-8A57-9CC830900AE4}" type="presParOf" srcId="{9AC849B4-B1FA-4E50-9442-D945920C9A6F}" destId="{8E30824E-0574-4B9A-BE74-D36D3E5439E2}" srcOrd="0" destOrd="0" presId="urn:microsoft.com/office/officeart/2005/8/layout/radial1"/>
    <dgm:cxn modelId="{C8ABB050-ED55-41BF-9407-F31633343C9A}" type="presParOf" srcId="{A2650572-AFDA-4BDB-BF53-3E88C6F72108}" destId="{EB36CD82-AA8C-487D-9661-C2683E383622}" srcOrd="12" destOrd="0" presId="urn:microsoft.com/office/officeart/2005/8/layout/radial1"/>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F27AFF-6594-4D76-B15A-4F695043E42F}">
      <dsp:nvSpPr>
        <dsp:cNvPr id="0" name=""/>
        <dsp:cNvSpPr/>
      </dsp:nvSpPr>
      <dsp:spPr>
        <a:xfrm>
          <a:off x="954152" y="694201"/>
          <a:ext cx="1030405" cy="52770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Calibri" panose="020F0502020204030204" pitchFamily="34" charset="0"/>
              <a:ea typeface="Calibri" panose="020F0502020204030204" pitchFamily="34" charset="0"/>
              <a:cs typeface="Calibri" panose="020F0502020204030204" pitchFamily="34" charset="0"/>
            </a:rPr>
            <a:t>Primary Purpose</a:t>
          </a:r>
        </a:p>
      </dsp:txBody>
      <dsp:txXfrm>
        <a:off x="1105051" y="771482"/>
        <a:ext cx="728607" cy="373144"/>
      </dsp:txXfrm>
    </dsp:sp>
    <dsp:sp modelId="{E88D21AE-1A21-41A2-8609-69F642FFFA66}">
      <dsp:nvSpPr>
        <dsp:cNvPr id="0" name=""/>
        <dsp:cNvSpPr/>
      </dsp:nvSpPr>
      <dsp:spPr>
        <a:xfrm rot="16200000">
          <a:off x="1373443" y="582332"/>
          <a:ext cx="191822" cy="31916"/>
        </a:xfrm>
        <a:custGeom>
          <a:avLst/>
          <a:gdLst/>
          <a:ahLst/>
          <a:cxnLst/>
          <a:rect l="0" t="0" r="0" b="0"/>
          <a:pathLst>
            <a:path>
              <a:moveTo>
                <a:pt x="0" y="15958"/>
              </a:moveTo>
              <a:lnTo>
                <a:pt x="191822" y="159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464559" y="593494"/>
        <a:ext cx="9591" cy="9591"/>
      </dsp:txXfrm>
    </dsp:sp>
    <dsp:sp modelId="{D8EF99E4-0C65-45E2-A3A1-AC829163AFB6}">
      <dsp:nvSpPr>
        <dsp:cNvPr id="0" name=""/>
        <dsp:cNvSpPr/>
      </dsp:nvSpPr>
      <dsp:spPr>
        <a:xfrm>
          <a:off x="1027852" y="39849"/>
          <a:ext cx="883006" cy="462529"/>
        </a:xfrm>
        <a:prstGeom prst="ellipse">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endParaRPr lang="en-US" sz="900" b="1" kern="1200" dirty="0">
            <a:latin typeface="Calibri" panose="020F0502020204030204" pitchFamily="34" charset="0"/>
            <a:ea typeface="Calibri" panose="020F0502020204030204" pitchFamily="34" charset="0"/>
            <a:cs typeface="Calibri" panose="020F0502020204030204" pitchFamily="34" charset="0"/>
          </a:endParaRPr>
        </a:p>
        <a:p>
          <a:pPr marL="0" lvl="0" indent="0" algn="ctr" defTabSz="400050">
            <a:lnSpc>
              <a:spcPct val="90000"/>
            </a:lnSpc>
            <a:spcBef>
              <a:spcPct val="0"/>
            </a:spcBef>
            <a:spcAft>
              <a:spcPct val="35000"/>
            </a:spcAft>
            <a:buNone/>
          </a:pPr>
          <a:r>
            <a:rPr lang="en-US" sz="900" b="1" kern="1200" dirty="0">
              <a:latin typeface="Calibri" panose="020F0502020204030204" pitchFamily="34" charset="0"/>
              <a:ea typeface="Calibri" panose="020F0502020204030204" pitchFamily="34" charset="0"/>
              <a:cs typeface="Calibri" panose="020F0502020204030204" pitchFamily="34" charset="0"/>
            </a:rPr>
            <a:t>Unity</a:t>
          </a:r>
        </a:p>
        <a:p>
          <a:pPr marL="0" lvl="0" indent="0" algn="ctr" defTabSz="400050">
            <a:lnSpc>
              <a:spcPct val="90000"/>
            </a:lnSpc>
            <a:spcBef>
              <a:spcPct val="0"/>
            </a:spcBef>
            <a:spcAft>
              <a:spcPct val="35000"/>
            </a:spcAft>
            <a:buNone/>
          </a:pPr>
          <a:r>
            <a:rPr lang="en-US" sz="2100" b="1" kern="1200" dirty="0"/>
            <a:t> </a:t>
          </a:r>
        </a:p>
      </dsp:txBody>
      <dsp:txXfrm>
        <a:off x="1157165" y="107585"/>
        <a:ext cx="624380" cy="327057"/>
      </dsp:txXfrm>
    </dsp:sp>
    <dsp:sp modelId="{544DD4FB-D2A8-4492-80F7-36CF35D33F14}">
      <dsp:nvSpPr>
        <dsp:cNvPr id="0" name=""/>
        <dsp:cNvSpPr/>
      </dsp:nvSpPr>
      <dsp:spPr>
        <a:xfrm rot="19806497">
          <a:off x="1787066" y="651402"/>
          <a:ext cx="375980" cy="31916"/>
        </a:xfrm>
        <a:custGeom>
          <a:avLst/>
          <a:gdLst/>
          <a:ahLst/>
          <a:cxnLst/>
          <a:rect l="0" t="0" r="0" b="0"/>
          <a:pathLst>
            <a:path>
              <a:moveTo>
                <a:pt x="0" y="15958"/>
              </a:moveTo>
              <a:lnTo>
                <a:pt x="375980" y="159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965657" y="657961"/>
        <a:ext cx="18799" cy="18799"/>
      </dsp:txXfrm>
    </dsp:sp>
    <dsp:sp modelId="{2D91A406-BD30-49DF-8E98-AED237CF0AB5}">
      <dsp:nvSpPr>
        <dsp:cNvPr id="0" name=""/>
        <dsp:cNvSpPr/>
      </dsp:nvSpPr>
      <dsp:spPr>
        <a:xfrm>
          <a:off x="1976207" y="115460"/>
          <a:ext cx="999893" cy="527706"/>
        </a:xfrm>
        <a:prstGeom prst="ellips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0" kern="1200" dirty="0">
              <a:latin typeface="Calibri" panose="020F0502020204030204" pitchFamily="34" charset="0"/>
              <a:ea typeface="Calibri" panose="020F0502020204030204" pitchFamily="34" charset="0"/>
              <a:cs typeface="Calibri" panose="020F0502020204030204" pitchFamily="34" charset="0"/>
            </a:rPr>
            <a:t>Fellowship Growth</a:t>
          </a:r>
        </a:p>
      </dsp:txBody>
      <dsp:txXfrm>
        <a:off x="2122638" y="192741"/>
        <a:ext cx="707031" cy="373144"/>
      </dsp:txXfrm>
    </dsp:sp>
    <dsp:sp modelId="{FFF18ECB-41CF-4321-895E-3A8D079E10B4}">
      <dsp:nvSpPr>
        <dsp:cNvPr id="0" name=""/>
        <dsp:cNvSpPr/>
      </dsp:nvSpPr>
      <dsp:spPr>
        <a:xfrm rot="1103486">
          <a:off x="1898442" y="1104514"/>
          <a:ext cx="118804" cy="31916"/>
        </a:xfrm>
        <a:custGeom>
          <a:avLst/>
          <a:gdLst/>
          <a:ahLst/>
          <a:cxnLst/>
          <a:rect l="0" t="0" r="0" b="0"/>
          <a:pathLst>
            <a:path>
              <a:moveTo>
                <a:pt x="0" y="15958"/>
              </a:moveTo>
              <a:lnTo>
                <a:pt x="118804" y="159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954874" y="1117502"/>
        <a:ext cx="5940" cy="5940"/>
      </dsp:txXfrm>
    </dsp:sp>
    <dsp:sp modelId="{AB74D8AB-859B-4A99-826F-183C8D0899AE}">
      <dsp:nvSpPr>
        <dsp:cNvPr id="0" name=""/>
        <dsp:cNvSpPr/>
      </dsp:nvSpPr>
      <dsp:spPr>
        <a:xfrm>
          <a:off x="1899236" y="1052053"/>
          <a:ext cx="1076864" cy="455912"/>
        </a:xfrm>
        <a:prstGeom prst="ellipse">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b="1" kern="1200" dirty="0">
              <a:latin typeface="Calibri" panose="020F0502020204030204" pitchFamily="34" charset="0"/>
              <a:ea typeface="Calibri" panose="020F0502020204030204" pitchFamily="34" charset="0"/>
              <a:cs typeface="Calibri" panose="020F0502020204030204" pitchFamily="34" charset="0"/>
            </a:rPr>
            <a:t>Public Relations </a:t>
          </a:r>
        </a:p>
      </dsp:txBody>
      <dsp:txXfrm>
        <a:off x="2056939" y="1118820"/>
        <a:ext cx="761458" cy="322378"/>
      </dsp:txXfrm>
    </dsp:sp>
    <dsp:sp modelId="{4FE5199D-4B90-458A-8D30-828F1A9AD54F}">
      <dsp:nvSpPr>
        <dsp:cNvPr id="0" name=""/>
        <dsp:cNvSpPr/>
      </dsp:nvSpPr>
      <dsp:spPr>
        <a:xfrm rot="5400000">
          <a:off x="1373612" y="1301692"/>
          <a:ext cx="191485" cy="31916"/>
        </a:xfrm>
        <a:custGeom>
          <a:avLst/>
          <a:gdLst/>
          <a:ahLst/>
          <a:cxnLst/>
          <a:rect l="0" t="0" r="0" b="0"/>
          <a:pathLst>
            <a:path>
              <a:moveTo>
                <a:pt x="0" y="15958"/>
              </a:moveTo>
              <a:lnTo>
                <a:pt x="191485" y="159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464568" y="1312863"/>
        <a:ext cx="9574" cy="9574"/>
      </dsp:txXfrm>
    </dsp:sp>
    <dsp:sp modelId="{689A8994-978A-4A1B-8081-DAEA8DD71695}">
      <dsp:nvSpPr>
        <dsp:cNvPr id="0" name=""/>
        <dsp:cNvSpPr/>
      </dsp:nvSpPr>
      <dsp:spPr>
        <a:xfrm>
          <a:off x="1027852" y="1413393"/>
          <a:ext cx="883006" cy="463205"/>
        </a:xfrm>
        <a:prstGeom prst="ellipse">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b="1" kern="1200" dirty="0">
              <a:latin typeface="Calibri" panose="020F0502020204030204" pitchFamily="34" charset="0"/>
              <a:ea typeface="Calibri" panose="020F0502020204030204" pitchFamily="34" charset="0"/>
              <a:cs typeface="Calibri" panose="020F0502020204030204" pitchFamily="34" charset="0"/>
            </a:rPr>
            <a:t>Service Support </a:t>
          </a:r>
        </a:p>
      </dsp:txBody>
      <dsp:txXfrm>
        <a:off x="1157165" y="1481228"/>
        <a:ext cx="624380" cy="327535"/>
      </dsp:txXfrm>
    </dsp:sp>
    <dsp:sp modelId="{06D3CA23-E9AE-406B-A738-03D233F5AD14}">
      <dsp:nvSpPr>
        <dsp:cNvPr id="0" name=""/>
        <dsp:cNvSpPr/>
      </dsp:nvSpPr>
      <dsp:spPr>
        <a:xfrm rot="9642614">
          <a:off x="914590" y="1112962"/>
          <a:ext cx="133141" cy="31916"/>
        </a:xfrm>
        <a:custGeom>
          <a:avLst/>
          <a:gdLst/>
          <a:ahLst/>
          <a:cxnLst/>
          <a:rect l="0" t="0" r="0" b="0"/>
          <a:pathLst>
            <a:path>
              <a:moveTo>
                <a:pt x="0" y="15958"/>
              </a:moveTo>
              <a:lnTo>
                <a:pt x="133141" y="159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977832" y="1125591"/>
        <a:ext cx="6657" cy="6657"/>
      </dsp:txXfrm>
    </dsp:sp>
    <dsp:sp modelId="{6B8F5322-2A82-444C-A0F9-B619186DEB33}">
      <dsp:nvSpPr>
        <dsp:cNvPr id="0" name=""/>
        <dsp:cNvSpPr/>
      </dsp:nvSpPr>
      <dsp:spPr>
        <a:xfrm>
          <a:off x="0" y="1033106"/>
          <a:ext cx="1002083" cy="527706"/>
        </a:xfrm>
        <a:prstGeom prst="ellipse">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dirty="0">
              <a:latin typeface="Calibri" panose="020F0502020204030204" pitchFamily="34" charset="0"/>
              <a:ea typeface="Calibri" panose="020F0502020204030204" pitchFamily="34" charset="0"/>
              <a:cs typeface="Calibri" panose="020F0502020204030204" pitchFamily="34" charset="0"/>
            </a:rPr>
            <a:t>Communication</a:t>
          </a:r>
          <a:r>
            <a:rPr lang="en-US" sz="900" b="1" kern="1200" dirty="0">
              <a:latin typeface="Calibri" panose="020F0502020204030204" pitchFamily="34" charset="0"/>
              <a:ea typeface="Calibri" panose="020F0502020204030204" pitchFamily="34" charset="0"/>
              <a:cs typeface="Calibri" panose="020F0502020204030204" pitchFamily="34" charset="0"/>
            </a:rPr>
            <a:t> </a:t>
          </a:r>
        </a:p>
      </dsp:txBody>
      <dsp:txXfrm>
        <a:off x="146752" y="1110387"/>
        <a:ext cx="708579" cy="373144"/>
      </dsp:txXfrm>
    </dsp:sp>
    <dsp:sp modelId="{9AC849B4-B1FA-4E50-9442-D945920C9A6F}">
      <dsp:nvSpPr>
        <dsp:cNvPr id="0" name=""/>
        <dsp:cNvSpPr/>
      </dsp:nvSpPr>
      <dsp:spPr>
        <a:xfrm rot="12672549">
          <a:off x="803766" y="647593"/>
          <a:ext cx="358960" cy="31916"/>
        </a:xfrm>
        <a:custGeom>
          <a:avLst/>
          <a:gdLst/>
          <a:ahLst/>
          <a:cxnLst/>
          <a:rect l="0" t="0" r="0" b="0"/>
          <a:pathLst>
            <a:path>
              <a:moveTo>
                <a:pt x="0" y="15958"/>
              </a:moveTo>
              <a:lnTo>
                <a:pt x="358960" y="159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974272" y="654577"/>
        <a:ext cx="17948" cy="17948"/>
      </dsp:txXfrm>
    </dsp:sp>
    <dsp:sp modelId="{EB36CD82-AA8C-487D-9661-C2683E383622}">
      <dsp:nvSpPr>
        <dsp:cNvPr id="0" name=""/>
        <dsp:cNvSpPr/>
      </dsp:nvSpPr>
      <dsp:spPr>
        <a:xfrm>
          <a:off x="0" y="107559"/>
          <a:ext cx="1002083" cy="527706"/>
        </a:xfrm>
        <a:prstGeom prst="ellipse">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b="1" kern="1200" dirty="0">
              <a:latin typeface="Calibri" panose="020F0502020204030204" pitchFamily="34" charset="0"/>
              <a:ea typeface="Calibri" panose="020F0502020204030204" pitchFamily="34" charset="0"/>
              <a:cs typeface="Calibri" panose="020F0502020204030204" pitchFamily="34" charset="0"/>
            </a:rPr>
            <a:t>Shared Experience </a:t>
          </a:r>
        </a:p>
      </dsp:txBody>
      <dsp:txXfrm>
        <a:off x="146752" y="184840"/>
        <a:ext cx="708579" cy="373144"/>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E9BC93-46AD-4DF8-9BAA-C1D09D00D382}"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BCD1F9-6AC6-4585-B1D2-74A4A20B19F6}" type="slidenum">
              <a:rPr lang="en-US" smtClean="0"/>
              <a:t>‹#›</a:t>
            </a:fld>
            <a:endParaRPr lang="en-US"/>
          </a:p>
        </p:txBody>
      </p:sp>
    </p:spTree>
    <p:extLst>
      <p:ext uri="{BB962C8B-B14F-4D97-AF65-F5344CB8AC3E}">
        <p14:creationId xmlns:p14="http://schemas.microsoft.com/office/powerpoint/2010/main" val="1241753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f9aa412472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f9aa412472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f9aa412472_1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9aa412472_1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f9aa412472_1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9aa412472_1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FCCD92B8-B004-0DC9-88F8-4D497C92B8B4}"/>
            </a:ext>
          </a:extLst>
        </p:cNvPr>
        <p:cNvGrpSpPr/>
        <p:nvPr/>
      </p:nvGrpSpPr>
      <p:grpSpPr>
        <a:xfrm>
          <a:off x="0" y="0"/>
          <a:ext cx="0" cy="0"/>
          <a:chOff x="0" y="0"/>
          <a:chExt cx="0" cy="0"/>
        </a:xfrm>
      </p:grpSpPr>
      <p:sp>
        <p:nvSpPr>
          <p:cNvPr id="81" name="Google Shape;81;g3f9aa412472_1_20:notes">
            <a:extLst>
              <a:ext uri="{FF2B5EF4-FFF2-40B4-BE49-F238E27FC236}">
                <a16:creationId xmlns:a16="http://schemas.microsoft.com/office/drawing/2014/main" id="{31DC2179-4B60-368B-2ED6-F85C7453F53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9aa412472_1_20:notes">
            <a:extLst>
              <a:ext uri="{FF2B5EF4-FFF2-40B4-BE49-F238E27FC236}">
                <a16:creationId xmlns:a16="http://schemas.microsoft.com/office/drawing/2014/main" id="{3D21F44C-DEA6-9517-26E2-76D38E90AE7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308438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3F3C6461-C403-1A0A-CD71-59B7C553E064}"/>
            </a:ext>
          </a:extLst>
        </p:cNvPr>
        <p:cNvGrpSpPr/>
        <p:nvPr/>
      </p:nvGrpSpPr>
      <p:grpSpPr>
        <a:xfrm>
          <a:off x="0" y="0"/>
          <a:ext cx="0" cy="0"/>
          <a:chOff x="0" y="0"/>
          <a:chExt cx="0" cy="0"/>
        </a:xfrm>
      </p:grpSpPr>
      <p:sp>
        <p:nvSpPr>
          <p:cNvPr id="81" name="Google Shape;81;g3f9aa412472_1_20:notes">
            <a:extLst>
              <a:ext uri="{FF2B5EF4-FFF2-40B4-BE49-F238E27FC236}">
                <a16:creationId xmlns:a16="http://schemas.microsoft.com/office/drawing/2014/main" id="{23AC20D0-5A0A-967B-8923-BAF6D1366F2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9aa412472_1_20:notes">
            <a:extLst>
              <a:ext uri="{FF2B5EF4-FFF2-40B4-BE49-F238E27FC236}">
                <a16:creationId xmlns:a16="http://schemas.microsoft.com/office/drawing/2014/main" id="{CF3E72FB-17E9-456A-7E5D-36AC856468B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632681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f9aa412472_1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9aa412472_1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f9aa412472_1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9aa412472_1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A6F31AD5-B716-B251-63C0-F32BD677E6BC}"/>
            </a:ext>
          </a:extLst>
        </p:cNvPr>
        <p:cNvGrpSpPr/>
        <p:nvPr/>
      </p:nvGrpSpPr>
      <p:grpSpPr>
        <a:xfrm>
          <a:off x="0" y="0"/>
          <a:ext cx="0" cy="0"/>
          <a:chOff x="0" y="0"/>
          <a:chExt cx="0" cy="0"/>
        </a:xfrm>
      </p:grpSpPr>
      <p:sp>
        <p:nvSpPr>
          <p:cNvPr id="81" name="Google Shape;81;g3f9aa412472_1_20:notes">
            <a:extLst>
              <a:ext uri="{FF2B5EF4-FFF2-40B4-BE49-F238E27FC236}">
                <a16:creationId xmlns:a16="http://schemas.microsoft.com/office/drawing/2014/main" id="{32F8975C-1A86-461F-3059-308FE60A1AE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9aa412472_1_20:notes">
            <a:extLst>
              <a:ext uri="{FF2B5EF4-FFF2-40B4-BE49-F238E27FC236}">
                <a16:creationId xmlns:a16="http://schemas.microsoft.com/office/drawing/2014/main" id="{C057015E-78BC-90E8-624F-C5ECFE00CFD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132072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02D1D29C-3770-98A2-263E-E7FEA76A3FA0}"/>
            </a:ext>
          </a:extLst>
        </p:cNvPr>
        <p:cNvGrpSpPr/>
        <p:nvPr/>
      </p:nvGrpSpPr>
      <p:grpSpPr>
        <a:xfrm>
          <a:off x="0" y="0"/>
          <a:ext cx="0" cy="0"/>
          <a:chOff x="0" y="0"/>
          <a:chExt cx="0" cy="0"/>
        </a:xfrm>
      </p:grpSpPr>
      <p:sp>
        <p:nvSpPr>
          <p:cNvPr id="81" name="Google Shape;81;g3f9aa412472_1_20:notes">
            <a:extLst>
              <a:ext uri="{FF2B5EF4-FFF2-40B4-BE49-F238E27FC236}">
                <a16:creationId xmlns:a16="http://schemas.microsoft.com/office/drawing/2014/main" id="{953EF899-0855-0D3E-A71E-0D8412CD137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9aa412472_1_20:notes">
            <a:extLst>
              <a:ext uri="{FF2B5EF4-FFF2-40B4-BE49-F238E27FC236}">
                <a16:creationId xmlns:a16="http://schemas.microsoft.com/office/drawing/2014/main" id="{37EDC943-5E33-DED7-D07E-7A1FAF8CBC9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67480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95768361-589C-2456-FA23-B8D8109097F7}"/>
            </a:ext>
          </a:extLst>
        </p:cNvPr>
        <p:cNvGrpSpPr/>
        <p:nvPr/>
      </p:nvGrpSpPr>
      <p:grpSpPr>
        <a:xfrm>
          <a:off x="0" y="0"/>
          <a:ext cx="0" cy="0"/>
          <a:chOff x="0" y="0"/>
          <a:chExt cx="0" cy="0"/>
        </a:xfrm>
      </p:grpSpPr>
      <p:sp>
        <p:nvSpPr>
          <p:cNvPr id="81" name="Google Shape;81;g3f9aa412472_1_20:notes">
            <a:extLst>
              <a:ext uri="{FF2B5EF4-FFF2-40B4-BE49-F238E27FC236}">
                <a16:creationId xmlns:a16="http://schemas.microsoft.com/office/drawing/2014/main" id="{B729EB9A-1D14-B222-46B0-0DFEB8B02F3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9aa412472_1_20:notes">
            <a:extLst>
              <a:ext uri="{FF2B5EF4-FFF2-40B4-BE49-F238E27FC236}">
                <a16:creationId xmlns:a16="http://schemas.microsoft.com/office/drawing/2014/main" id="{7A730954-6A21-84D9-1E28-A3FF674A63C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2251500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A61A545F-6726-796D-7A53-716EA77061F0}"/>
            </a:ext>
          </a:extLst>
        </p:cNvPr>
        <p:cNvGrpSpPr/>
        <p:nvPr/>
      </p:nvGrpSpPr>
      <p:grpSpPr>
        <a:xfrm>
          <a:off x="0" y="0"/>
          <a:ext cx="0" cy="0"/>
          <a:chOff x="0" y="0"/>
          <a:chExt cx="0" cy="0"/>
        </a:xfrm>
      </p:grpSpPr>
      <p:sp>
        <p:nvSpPr>
          <p:cNvPr id="81" name="Google Shape;81;g3f9aa412472_1_20:notes">
            <a:extLst>
              <a:ext uri="{FF2B5EF4-FFF2-40B4-BE49-F238E27FC236}">
                <a16:creationId xmlns:a16="http://schemas.microsoft.com/office/drawing/2014/main" id="{1FE78E67-E917-BF76-D2BB-FE75A6F06B5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9aa412472_1_20:notes">
            <a:extLst>
              <a:ext uri="{FF2B5EF4-FFF2-40B4-BE49-F238E27FC236}">
                <a16:creationId xmlns:a16="http://schemas.microsoft.com/office/drawing/2014/main" id="{9E0C4660-F9C2-DBBE-B146-81EA615DB07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8591074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69B121C8-F9C7-BD56-EC19-7552B964A0D7}"/>
            </a:ext>
          </a:extLst>
        </p:cNvPr>
        <p:cNvGrpSpPr/>
        <p:nvPr/>
      </p:nvGrpSpPr>
      <p:grpSpPr>
        <a:xfrm>
          <a:off x="0" y="0"/>
          <a:ext cx="0" cy="0"/>
          <a:chOff x="0" y="0"/>
          <a:chExt cx="0" cy="0"/>
        </a:xfrm>
      </p:grpSpPr>
      <p:sp>
        <p:nvSpPr>
          <p:cNvPr id="81" name="Google Shape;81;g3f9aa412472_1_20:notes">
            <a:extLst>
              <a:ext uri="{FF2B5EF4-FFF2-40B4-BE49-F238E27FC236}">
                <a16:creationId xmlns:a16="http://schemas.microsoft.com/office/drawing/2014/main" id="{EC9F6A50-45ED-0676-4453-71572233410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9aa412472_1_20:notes">
            <a:extLst>
              <a:ext uri="{FF2B5EF4-FFF2-40B4-BE49-F238E27FC236}">
                <a16:creationId xmlns:a16="http://schemas.microsoft.com/office/drawing/2014/main" id="{744357B9-35F6-B1DA-D26E-C5D0B0C50C8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711528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CE8E0539-952C-BB85-5D94-1DC4EB150D52}"/>
            </a:ext>
          </a:extLst>
        </p:cNvPr>
        <p:cNvGrpSpPr/>
        <p:nvPr/>
      </p:nvGrpSpPr>
      <p:grpSpPr>
        <a:xfrm>
          <a:off x="0" y="0"/>
          <a:ext cx="0" cy="0"/>
          <a:chOff x="0" y="0"/>
          <a:chExt cx="0" cy="0"/>
        </a:xfrm>
      </p:grpSpPr>
      <p:sp>
        <p:nvSpPr>
          <p:cNvPr id="81" name="Google Shape;81;g3f9aa412472_1_20:notes">
            <a:extLst>
              <a:ext uri="{FF2B5EF4-FFF2-40B4-BE49-F238E27FC236}">
                <a16:creationId xmlns:a16="http://schemas.microsoft.com/office/drawing/2014/main" id="{D39A92EC-5031-1B0F-F1C4-669F3C23633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9aa412472_1_20:notes">
            <a:extLst>
              <a:ext uri="{FF2B5EF4-FFF2-40B4-BE49-F238E27FC236}">
                <a16:creationId xmlns:a16="http://schemas.microsoft.com/office/drawing/2014/main" id="{0DE87DFD-4DB2-645F-8504-CD8035C1053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80128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574643CF-10BB-947F-99F2-F0E6E8074011}"/>
            </a:ext>
          </a:extLst>
        </p:cNvPr>
        <p:cNvGrpSpPr/>
        <p:nvPr/>
      </p:nvGrpSpPr>
      <p:grpSpPr>
        <a:xfrm>
          <a:off x="0" y="0"/>
          <a:ext cx="0" cy="0"/>
          <a:chOff x="0" y="0"/>
          <a:chExt cx="0" cy="0"/>
        </a:xfrm>
      </p:grpSpPr>
      <p:sp>
        <p:nvSpPr>
          <p:cNvPr id="81" name="Google Shape;81;g3f9aa412472_1_20:notes">
            <a:extLst>
              <a:ext uri="{FF2B5EF4-FFF2-40B4-BE49-F238E27FC236}">
                <a16:creationId xmlns:a16="http://schemas.microsoft.com/office/drawing/2014/main" id="{CE569F37-13A0-47BD-46F1-D04AD52524C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9aa412472_1_20:notes">
            <a:extLst>
              <a:ext uri="{FF2B5EF4-FFF2-40B4-BE49-F238E27FC236}">
                <a16:creationId xmlns:a16="http://schemas.microsoft.com/office/drawing/2014/main" id="{B167EA08-4F00-C769-B683-E25D0F55F70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771516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7374F011-F6BA-9D2C-BCF3-8E2CD4413D26}"/>
            </a:ext>
          </a:extLst>
        </p:cNvPr>
        <p:cNvGrpSpPr/>
        <p:nvPr/>
      </p:nvGrpSpPr>
      <p:grpSpPr>
        <a:xfrm>
          <a:off x="0" y="0"/>
          <a:ext cx="0" cy="0"/>
          <a:chOff x="0" y="0"/>
          <a:chExt cx="0" cy="0"/>
        </a:xfrm>
      </p:grpSpPr>
      <p:sp>
        <p:nvSpPr>
          <p:cNvPr id="81" name="Google Shape;81;g3f9aa412472_1_20:notes">
            <a:extLst>
              <a:ext uri="{FF2B5EF4-FFF2-40B4-BE49-F238E27FC236}">
                <a16:creationId xmlns:a16="http://schemas.microsoft.com/office/drawing/2014/main" id="{F7D546D7-0F2E-E63E-2B70-F2719340BCC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9aa412472_1_20:notes">
            <a:extLst>
              <a:ext uri="{FF2B5EF4-FFF2-40B4-BE49-F238E27FC236}">
                <a16:creationId xmlns:a16="http://schemas.microsoft.com/office/drawing/2014/main" id="{4A7599A1-9102-4D2D-40F9-EFD44AA69CF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730066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4EE98385-596B-0EA2-427D-8ACC2A9D3D6F}"/>
            </a:ext>
          </a:extLst>
        </p:cNvPr>
        <p:cNvGrpSpPr/>
        <p:nvPr/>
      </p:nvGrpSpPr>
      <p:grpSpPr>
        <a:xfrm>
          <a:off x="0" y="0"/>
          <a:ext cx="0" cy="0"/>
          <a:chOff x="0" y="0"/>
          <a:chExt cx="0" cy="0"/>
        </a:xfrm>
      </p:grpSpPr>
      <p:sp>
        <p:nvSpPr>
          <p:cNvPr id="81" name="Google Shape;81;g3f9aa412472_1_20:notes">
            <a:extLst>
              <a:ext uri="{FF2B5EF4-FFF2-40B4-BE49-F238E27FC236}">
                <a16:creationId xmlns:a16="http://schemas.microsoft.com/office/drawing/2014/main" id="{4C436621-F846-310A-1500-41FBF87DD01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9aa412472_1_20:notes">
            <a:extLst>
              <a:ext uri="{FF2B5EF4-FFF2-40B4-BE49-F238E27FC236}">
                <a16:creationId xmlns:a16="http://schemas.microsoft.com/office/drawing/2014/main" id="{6CCB516E-5CD4-A7E4-A1C2-ED1B03FC871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30947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f9aa412472_1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9aa412472_1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6669CC85-BF6C-8645-7991-2EBE10C6EA74}"/>
            </a:ext>
          </a:extLst>
        </p:cNvPr>
        <p:cNvGrpSpPr/>
        <p:nvPr/>
      </p:nvGrpSpPr>
      <p:grpSpPr>
        <a:xfrm>
          <a:off x="0" y="0"/>
          <a:ext cx="0" cy="0"/>
          <a:chOff x="0" y="0"/>
          <a:chExt cx="0" cy="0"/>
        </a:xfrm>
      </p:grpSpPr>
      <p:sp>
        <p:nvSpPr>
          <p:cNvPr id="81" name="Google Shape;81;g3f9aa412472_1_20:notes">
            <a:extLst>
              <a:ext uri="{FF2B5EF4-FFF2-40B4-BE49-F238E27FC236}">
                <a16:creationId xmlns:a16="http://schemas.microsoft.com/office/drawing/2014/main" id="{24ED9E8C-29AE-B0DE-4DDC-0F7BD5E8E90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9aa412472_1_20:notes">
            <a:extLst>
              <a:ext uri="{FF2B5EF4-FFF2-40B4-BE49-F238E27FC236}">
                <a16:creationId xmlns:a16="http://schemas.microsoft.com/office/drawing/2014/main" id="{4DA43E8C-4E2B-1868-2C6D-E0DD2F698F0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1474889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2DDC5AF0-528F-B424-8F37-8997855BBE1C}"/>
            </a:ext>
          </a:extLst>
        </p:cNvPr>
        <p:cNvGrpSpPr/>
        <p:nvPr/>
      </p:nvGrpSpPr>
      <p:grpSpPr>
        <a:xfrm>
          <a:off x="0" y="0"/>
          <a:ext cx="0" cy="0"/>
          <a:chOff x="0" y="0"/>
          <a:chExt cx="0" cy="0"/>
        </a:xfrm>
      </p:grpSpPr>
      <p:sp>
        <p:nvSpPr>
          <p:cNvPr id="81" name="Google Shape;81;g3f9aa412472_1_20:notes">
            <a:extLst>
              <a:ext uri="{FF2B5EF4-FFF2-40B4-BE49-F238E27FC236}">
                <a16:creationId xmlns:a16="http://schemas.microsoft.com/office/drawing/2014/main" id="{E67886A9-BE07-9781-E56C-0066F47DB2E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9aa412472_1_20:notes">
            <a:extLst>
              <a:ext uri="{FF2B5EF4-FFF2-40B4-BE49-F238E27FC236}">
                <a16:creationId xmlns:a16="http://schemas.microsoft.com/office/drawing/2014/main" id="{C72DE982-4DCA-759F-1ED8-A3A6E3C8A04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9567185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183FDFAE-B9B2-2ED1-356B-4E373038E1DC}"/>
            </a:ext>
          </a:extLst>
        </p:cNvPr>
        <p:cNvGrpSpPr/>
        <p:nvPr/>
      </p:nvGrpSpPr>
      <p:grpSpPr>
        <a:xfrm>
          <a:off x="0" y="0"/>
          <a:ext cx="0" cy="0"/>
          <a:chOff x="0" y="0"/>
          <a:chExt cx="0" cy="0"/>
        </a:xfrm>
      </p:grpSpPr>
      <p:sp>
        <p:nvSpPr>
          <p:cNvPr id="81" name="Google Shape;81;g3f9aa412472_1_20:notes">
            <a:extLst>
              <a:ext uri="{FF2B5EF4-FFF2-40B4-BE49-F238E27FC236}">
                <a16:creationId xmlns:a16="http://schemas.microsoft.com/office/drawing/2014/main" id="{546B4971-6335-66B2-5D04-A9B1E050619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9aa412472_1_20:notes">
            <a:extLst>
              <a:ext uri="{FF2B5EF4-FFF2-40B4-BE49-F238E27FC236}">
                <a16:creationId xmlns:a16="http://schemas.microsoft.com/office/drawing/2014/main" id="{0817B0D9-7182-7C34-B06C-667388379C6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2064587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f9aa412472_1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9aa412472_1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60DAFBD8-AC6D-5C74-D85F-00E9AA50398E}"/>
            </a:ext>
          </a:extLst>
        </p:cNvPr>
        <p:cNvGrpSpPr/>
        <p:nvPr/>
      </p:nvGrpSpPr>
      <p:grpSpPr>
        <a:xfrm>
          <a:off x="0" y="0"/>
          <a:ext cx="0" cy="0"/>
          <a:chOff x="0" y="0"/>
          <a:chExt cx="0" cy="0"/>
        </a:xfrm>
      </p:grpSpPr>
      <p:sp>
        <p:nvSpPr>
          <p:cNvPr id="81" name="Google Shape;81;g3f9aa412472_1_20:notes">
            <a:extLst>
              <a:ext uri="{FF2B5EF4-FFF2-40B4-BE49-F238E27FC236}">
                <a16:creationId xmlns:a16="http://schemas.microsoft.com/office/drawing/2014/main" id="{C6A0D567-7B7C-68DF-7DAB-C77256F496C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9aa412472_1_20:notes">
            <a:extLst>
              <a:ext uri="{FF2B5EF4-FFF2-40B4-BE49-F238E27FC236}">
                <a16:creationId xmlns:a16="http://schemas.microsoft.com/office/drawing/2014/main" id="{E5B3BAB0-61DF-6A2E-5179-50EC8DDEA0D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7274263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41EA2A84-98F5-094E-80BA-0987DAA6A2CE}"/>
            </a:ext>
          </a:extLst>
        </p:cNvPr>
        <p:cNvGrpSpPr/>
        <p:nvPr/>
      </p:nvGrpSpPr>
      <p:grpSpPr>
        <a:xfrm>
          <a:off x="0" y="0"/>
          <a:ext cx="0" cy="0"/>
          <a:chOff x="0" y="0"/>
          <a:chExt cx="0" cy="0"/>
        </a:xfrm>
      </p:grpSpPr>
      <p:sp>
        <p:nvSpPr>
          <p:cNvPr id="81" name="Google Shape;81;g3f9aa412472_1_20:notes">
            <a:extLst>
              <a:ext uri="{FF2B5EF4-FFF2-40B4-BE49-F238E27FC236}">
                <a16:creationId xmlns:a16="http://schemas.microsoft.com/office/drawing/2014/main" id="{C7FD49A7-D1C5-184B-91AA-C1B3A32EB81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9aa412472_1_20:notes">
            <a:extLst>
              <a:ext uri="{FF2B5EF4-FFF2-40B4-BE49-F238E27FC236}">
                <a16:creationId xmlns:a16="http://schemas.microsoft.com/office/drawing/2014/main" id="{D17D1916-82EC-AA3B-1C3C-0F7FF1346FF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388191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f9aa412472_1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f9aa412472_1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0258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753082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82534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98924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74212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99515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37376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72085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80240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58301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60762548"/>
      </p:ext>
    </p:extLst>
  </p:cSld>
  <p:clrMap bg1="lt1" tx1="dk1" bg2="dk2" tx2="lt2" accent1="accent1" accent2="accent2" accent3="accent3" accent4="accent4" accent5="accent5" accent6="accent6" hlink="hlink" folHlink="folHlink"/>
  <p:sldLayoutIdLst>
    <p:sldLayoutId id="2147483663"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https://technofaq.org/posts/2020/04/7-benefits-of-a-project-collaboration-tool-for-your-business/" TargetMode="Externa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hyperlink" Target="https://www.duperrin.com/english/2015/06/30/collaboration-is-a-collective-activity-and-why-you-should-care/" TargetMode="Externa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hyperlink" Target="https://ansjournalblog.com/2017/09/19/community-engaged-research-working-effectively-across-diverse-communities/" TargetMode="Externa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hyperlink" Target="https://firstgradefactory.blogspot.com/2012/01/get-your-kagan-on.html" TargetMode="External"/><Relationship Id="rId4" Type="http://schemas.openxmlformats.org/officeDocument/2006/relationships/image" Target="../media/image20.gif"/></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hyperlink" Target="mailto:craigrobertson87@yahoo.com" TargetMode="External"/><Relationship Id="rId3" Type="http://schemas.openxmlformats.org/officeDocument/2006/relationships/image" Target="../media/image21.png"/><Relationship Id="rId7" Type="http://schemas.openxmlformats.org/officeDocument/2006/relationships/hyperlink" Target="mailto:randiebenno@gmail.com"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hyperlink" Target="https://usa-na.org/" TargetMode="External"/><Relationship Id="rId5" Type="http://schemas.openxmlformats.org/officeDocument/2006/relationships/hyperlink" Target="https://natexas.org/" TargetMode="External"/><Relationship Id="rId4" Type="http://schemas.openxmlformats.org/officeDocument/2006/relationships/hyperlink" Target="https://mzssna.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129209" y="-99391"/>
            <a:ext cx="9104243" cy="3645024"/>
          </a:xfrm>
          <a:prstGeom prst="rect">
            <a:avLst/>
          </a:prstGeom>
        </p:spPr>
        <p:txBody>
          <a:bodyPr spcFirstLastPara="1" wrap="square" lIns="121900" tIns="121900" rIns="121900" bIns="121900" anchor="b" anchorCtr="0">
            <a:normAutofit fontScale="90000"/>
          </a:bodyPr>
          <a:lstStyle/>
          <a:p>
            <a:br>
              <a:rPr lang="en-US" sz="4400" dirty="0">
                <a:latin typeface="Calibri" panose="020F0502020204030204" pitchFamily="34" charset="0"/>
                <a:ea typeface="Calibri" panose="020F0502020204030204" pitchFamily="34" charset="0"/>
                <a:cs typeface="Calibri" panose="020F0502020204030204" pitchFamily="34" charset="0"/>
              </a:rPr>
            </a:br>
            <a:br>
              <a:rPr lang="en-US" sz="4400" dirty="0">
                <a:latin typeface="Calibri" panose="020F0502020204030204" pitchFamily="34" charset="0"/>
                <a:ea typeface="Calibri" panose="020F0502020204030204" pitchFamily="34" charset="0"/>
                <a:cs typeface="Calibri" panose="020F0502020204030204" pitchFamily="34" charset="0"/>
              </a:rPr>
            </a:br>
            <a:r>
              <a:rPr lang="en-US" sz="4400" dirty="0">
                <a:latin typeface="Calibri" panose="020F0502020204030204" pitchFamily="34" charset="0"/>
                <a:ea typeface="Calibri" panose="020F0502020204030204" pitchFamily="34" charset="0"/>
                <a:cs typeface="Calibri" panose="020F0502020204030204" pitchFamily="34" charset="0"/>
              </a:rPr>
              <a:t>Collaboration in NA Service:</a:t>
            </a:r>
            <a:br>
              <a:rPr lang="en-US" sz="4400" dirty="0">
                <a:latin typeface="Calibri" panose="020F0502020204030204" pitchFamily="34" charset="0"/>
                <a:ea typeface="Calibri" panose="020F0502020204030204" pitchFamily="34" charset="0"/>
                <a:cs typeface="Calibri" panose="020F0502020204030204" pitchFamily="34" charset="0"/>
              </a:rPr>
            </a:br>
            <a:r>
              <a:rPr lang="en-US" sz="2000" i="1" dirty="0">
                <a:latin typeface="Calibri" panose="020F0502020204030204" pitchFamily="34" charset="0"/>
                <a:ea typeface="Calibri" panose="020F0502020204030204" pitchFamily="34" charset="0"/>
                <a:cs typeface="Calibri" panose="020F0502020204030204" pitchFamily="34" charset="0"/>
              </a:rPr>
              <a:t>Building Bridges in Service: Together we grow — </a:t>
            </a:r>
            <a:br>
              <a:rPr lang="en-US" sz="2000" i="1" dirty="0">
                <a:latin typeface="Calibri" panose="020F0502020204030204" pitchFamily="34" charset="0"/>
                <a:ea typeface="Calibri" panose="020F0502020204030204" pitchFamily="34" charset="0"/>
                <a:cs typeface="Calibri" panose="020F0502020204030204" pitchFamily="34" charset="0"/>
              </a:rPr>
            </a:br>
            <a:r>
              <a:rPr lang="en-US" sz="2000" i="1" dirty="0">
                <a:latin typeface="Calibri" panose="020F0502020204030204" pitchFamily="34" charset="0"/>
                <a:ea typeface="Calibri" panose="020F0502020204030204" pitchFamily="34" charset="0"/>
                <a:cs typeface="Calibri" panose="020F0502020204030204" pitchFamily="34" charset="0"/>
              </a:rPr>
              <a:t>one member, group, service body at a time</a:t>
            </a:r>
            <a:br>
              <a:rPr lang="en-US" sz="2000" i="1" dirty="0">
                <a:latin typeface="Calibri" panose="020F0502020204030204" pitchFamily="34" charset="0"/>
                <a:ea typeface="Calibri" panose="020F0502020204030204" pitchFamily="34" charset="0"/>
                <a:cs typeface="Calibri" panose="020F0502020204030204" pitchFamily="34" charset="0"/>
              </a:rPr>
            </a:br>
            <a:br>
              <a:rPr lang="en-US" sz="2000" i="1" dirty="0">
                <a:latin typeface="Calibri" panose="020F0502020204030204" pitchFamily="34" charset="0"/>
                <a:ea typeface="Calibri" panose="020F0502020204030204" pitchFamily="34" charset="0"/>
                <a:cs typeface="Calibri" panose="020F0502020204030204" pitchFamily="34" charset="0"/>
              </a:rPr>
            </a:br>
            <a:br>
              <a:rPr lang="en-US" sz="4400" dirty="0">
                <a:latin typeface="Calibri" panose="020F0502020204030204" pitchFamily="34" charset="0"/>
                <a:ea typeface="Calibri" panose="020F0502020204030204" pitchFamily="34" charset="0"/>
                <a:cs typeface="Calibri" panose="020F0502020204030204" pitchFamily="34" charset="0"/>
              </a:rPr>
            </a:br>
            <a:endParaRPr sz="4400" dirty="0">
              <a:latin typeface="Calibri" panose="020F0502020204030204" pitchFamily="34" charset="0"/>
              <a:ea typeface="Calibri" panose="020F0502020204030204" pitchFamily="34" charset="0"/>
              <a:cs typeface="Calibri" panose="020F0502020204030204" pitchFamily="34" charset="0"/>
            </a:endParaRPr>
          </a:p>
        </p:txBody>
      </p:sp>
      <p:sp>
        <p:nvSpPr>
          <p:cNvPr id="55" name="Google Shape;55;p13"/>
          <p:cNvSpPr txBox="1">
            <a:spLocks noGrp="1"/>
          </p:cNvSpPr>
          <p:nvPr>
            <p:ph type="subTitle" idx="1"/>
          </p:nvPr>
        </p:nvSpPr>
        <p:spPr>
          <a:xfrm>
            <a:off x="6941575" y="3429000"/>
            <a:ext cx="4931858" cy="1828799"/>
          </a:xfrm>
          <a:prstGeom prst="rect">
            <a:avLst/>
          </a:prstGeom>
        </p:spPr>
        <p:txBody>
          <a:bodyPr spcFirstLastPara="1" wrap="square" lIns="121900" tIns="121900" rIns="121900" bIns="121900" anchor="t" anchorCtr="0">
            <a:normAutofit/>
          </a:bodyPr>
          <a:lstStyle/>
          <a:p>
            <a:pPr marL="0" indent="0"/>
            <a:r>
              <a:rPr lang="en" sz="2400" dirty="0">
                <a:solidFill>
                  <a:schemeClr val="tx1"/>
                </a:solidFill>
                <a:latin typeface="Calibri" panose="020F0502020204030204" pitchFamily="34" charset="0"/>
                <a:ea typeface="Calibri" panose="020F0502020204030204" pitchFamily="34" charset="0"/>
                <a:cs typeface="Calibri" panose="020F0502020204030204" pitchFamily="34" charset="0"/>
              </a:rPr>
              <a:t>Randie B, Tejas Bluebonnet Region</a:t>
            </a:r>
          </a:p>
          <a:p>
            <a:pPr marL="0" indent="0"/>
            <a:r>
              <a:rPr lang="en" sz="2400" dirty="0">
                <a:solidFill>
                  <a:schemeClr val="tx1"/>
                </a:solidFill>
                <a:latin typeface="Calibri" panose="020F0502020204030204" pitchFamily="34" charset="0"/>
                <a:ea typeface="Calibri" panose="020F0502020204030204" pitchFamily="34" charset="0"/>
                <a:cs typeface="Calibri" panose="020F0502020204030204" pitchFamily="34" charset="0"/>
              </a:rPr>
              <a:t>                              Craig R, NC Region</a:t>
            </a:r>
            <a:endParaRPr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8"/>
          <p:cNvSpPr txBox="1">
            <a:spLocks noGrp="1"/>
          </p:cNvSpPr>
          <p:nvPr>
            <p:ph type="ctrTitle"/>
          </p:nvPr>
        </p:nvSpPr>
        <p:spPr>
          <a:xfrm>
            <a:off x="298174" y="516836"/>
            <a:ext cx="10227365" cy="1975104"/>
          </a:xfrm>
          <a:prstGeom prst="rect">
            <a:avLst/>
          </a:prstGeom>
        </p:spPr>
        <p:txBody>
          <a:bodyPr spcFirstLastPara="1" wrap="square" lIns="121900" tIns="121900" rIns="121900" bIns="121900" anchor="b" anchorCtr="0">
            <a:normAutofit fontScale="90000"/>
          </a:bodyPr>
          <a:lstStyle/>
          <a:p>
            <a:pPr>
              <a:spcBef>
                <a:spcPts val="1800"/>
              </a:spcBef>
              <a:spcAft>
                <a:spcPts val="600"/>
              </a:spcAft>
            </a:pPr>
            <a:br>
              <a:rPr lang="en-US" sz="4000" dirty="0">
                <a:latin typeface="Calibri" panose="020F0502020204030204" pitchFamily="34" charset="0"/>
                <a:ea typeface="Calibri" panose="020F0502020204030204" pitchFamily="34" charset="0"/>
                <a:cs typeface="Calibri" panose="020F0502020204030204" pitchFamily="34" charset="0"/>
              </a:rPr>
            </a:br>
            <a:br>
              <a:rPr lang="en-US" sz="4000" dirty="0">
                <a:latin typeface="Calibri" panose="020F0502020204030204" pitchFamily="34" charset="0"/>
                <a:ea typeface="Calibri" panose="020F0502020204030204" pitchFamily="34" charset="0"/>
                <a:cs typeface="Calibri" panose="020F0502020204030204" pitchFamily="34" charset="0"/>
              </a:rPr>
            </a:br>
            <a:br>
              <a:rPr lang="en-US" sz="4000" dirty="0">
                <a:latin typeface="Calibri" panose="020F0502020204030204" pitchFamily="34" charset="0"/>
                <a:ea typeface="Calibri" panose="020F0502020204030204" pitchFamily="34" charset="0"/>
                <a:cs typeface="Calibri" panose="020F0502020204030204" pitchFamily="34" charset="0"/>
              </a:rPr>
            </a:br>
            <a:br>
              <a:rPr lang="en-US" sz="4000" dirty="0">
                <a:latin typeface="Calibri" panose="020F0502020204030204" pitchFamily="34" charset="0"/>
                <a:ea typeface="Calibri" panose="020F0502020204030204" pitchFamily="34" charset="0"/>
                <a:cs typeface="Calibri" panose="020F0502020204030204" pitchFamily="34" charset="0"/>
              </a:rPr>
            </a:br>
            <a:br>
              <a:rPr lang="en-US" sz="4000" dirty="0">
                <a:latin typeface="Calibri" panose="020F0502020204030204" pitchFamily="34" charset="0"/>
                <a:ea typeface="Calibri" panose="020F0502020204030204" pitchFamily="34" charset="0"/>
                <a:cs typeface="Calibri" panose="020F0502020204030204" pitchFamily="34" charset="0"/>
              </a:rPr>
            </a:br>
            <a:br>
              <a:rPr lang="en-US" sz="4000" dirty="0">
                <a:latin typeface="Calibri" panose="020F0502020204030204" pitchFamily="34" charset="0"/>
                <a:ea typeface="Calibri" panose="020F0502020204030204" pitchFamily="34" charset="0"/>
                <a:cs typeface="Calibri" panose="020F0502020204030204" pitchFamily="34" charset="0"/>
              </a:rPr>
            </a:br>
            <a:br>
              <a:rPr lang="en-US" sz="4000" dirty="0">
                <a:latin typeface="Calibri" panose="020F0502020204030204" pitchFamily="34" charset="0"/>
                <a:ea typeface="Calibri" panose="020F0502020204030204" pitchFamily="34" charset="0"/>
                <a:cs typeface="Calibri" panose="020F0502020204030204" pitchFamily="34" charset="0"/>
              </a:rPr>
            </a:br>
            <a:br>
              <a:rPr lang="en-US" sz="4000" dirty="0">
                <a:latin typeface="Calibri" panose="020F0502020204030204" pitchFamily="34" charset="0"/>
                <a:ea typeface="Calibri" panose="020F0502020204030204" pitchFamily="34" charset="0"/>
                <a:cs typeface="Calibri" panose="020F0502020204030204" pitchFamily="34" charset="0"/>
              </a:rPr>
            </a:br>
            <a:br>
              <a:rPr lang="en-US" sz="4000" dirty="0">
                <a:latin typeface="Calibri" panose="020F0502020204030204" pitchFamily="34" charset="0"/>
                <a:ea typeface="Calibri" panose="020F0502020204030204" pitchFamily="34" charset="0"/>
                <a:cs typeface="Calibri" panose="020F0502020204030204" pitchFamily="34" charset="0"/>
              </a:rPr>
            </a:br>
            <a:br>
              <a:rPr lang="en-US" sz="4000" dirty="0">
                <a:latin typeface="Calibri" panose="020F0502020204030204" pitchFamily="34" charset="0"/>
                <a:ea typeface="Calibri" panose="020F0502020204030204" pitchFamily="34" charset="0"/>
                <a:cs typeface="Calibri" panose="020F0502020204030204" pitchFamily="34" charset="0"/>
              </a:rPr>
            </a:br>
            <a:br>
              <a:rPr lang="en-US" sz="4000" dirty="0">
                <a:latin typeface="Calibri" panose="020F0502020204030204" pitchFamily="34" charset="0"/>
                <a:ea typeface="Calibri" panose="020F0502020204030204" pitchFamily="34" charset="0"/>
                <a:cs typeface="Calibri" panose="020F0502020204030204" pitchFamily="34" charset="0"/>
              </a:rPr>
            </a:br>
            <a:r>
              <a:rPr lang="en-US" sz="4000" dirty="0">
                <a:latin typeface="Calibri" panose="020F0502020204030204" pitchFamily="34" charset="0"/>
                <a:ea typeface="Calibri" panose="020F0502020204030204" pitchFamily="34" charset="0"/>
                <a:cs typeface="Calibri" panose="020F0502020204030204" pitchFamily="34" charset="0"/>
              </a:rPr>
              <a:t>Welcome and Today’s Journey</a:t>
            </a:r>
            <a:br>
              <a:rPr lang="en-US" sz="4000" dirty="0">
                <a:latin typeface="Calibri" panose="020F0502020204030204" pitchFamily="34" charset="0"/>
                <a:ea typeface="Calibri" panose="020F0502020204030204" pitchFamily="34" charset="0"/>
                <a:cs typeface="Calibri" panose="020F0502020204030204" pitchFamily="34" charset="0"/>
              </a:rPr>
            </a:br>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Meaning, importance, methods, benefits — a working session for members, groups, </a:t>
            </a:r>
            <a:b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and service bodies.</a:t>
            </a:r>
            <a:b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br>
            <a:endParaRPr sz="2000" dirty="0"/>
          </a:p>
        </p:txBody>
      </p:sp>
      <p:sp>
        <p:nvSpPr>
          <p:cNvPr id="85" name="Google Shape;85;p18"/>
          <p:cNvSpPr txBox="1">
            <a:spLocks noGrp="1"/>
          </p:cNvSpPr>
          <p:nvPr>
            <p:ph type="subTitle" idx="1"/>
          </p:nvPr>
        </p:nvSpPr>
        <p:spPr>
          <a:xfrm>
            <a:off x="2062975" y="2405270"/>
            <a:ext cx="9508151" cy="3379304"/>
          </a:xfrm>
          <a:prstGeom prst="rect">
            <a:avLst/>
          </a:prstGeom>
        </p:spPr>
        <p:txBody>
          <a:bodyPr spcFirstLastPara="1" wrap="square" lIns="121900" tIns="121900" rIns="121900" bIns="121900" anchor="t" anchorCtr="0">
            <a:normAutofit lnSpcReduction="10000"/>
          </a:bodyPr>
          <a:lstStyle/>
          <a:p>
            <a:pPr marL="0" indent="0" algn="l">
              <a:buClr>
                <a:schemeClr val="tx1"/>
              </a:buClr>
              <a:buSzPct val="72000"/>
            </a:pPr>
            <a:r>
              <a:rPr lang="en-US" sz="2400" dirty="0"/>
              <a:t> 👥</a:t>
            </a:r>
            <a:r>
              <a:rPr lang="en-US" sz="1900" dirty="0">
                <a:solidFill>
                  <a:schemeClr val="tx1"/>
                </a:solidFill>
                <a:latin typeface="Calibri" panose="020F0502020204030204" pitchFamily="34" charset="0"/>
                <a:ea typeface="Calibri" panose="020F0502020204030204" pitchFamily="34" charset="0"/>
                <a:cs typeface="Calibri" panose="020F0502020204030204" pitchFamily="34" charset="0"/>
              </a:rPr>
              <a:t>What is Collaboration</a:t>
            </a:r>
          </a:p>
          <a:p>
            <a:pPr marL="0" indent="0" algn="l">
              <a:buClr>
                <a:schemeClr val="tx1"/>
              </a:buClr>
              <a:buSzPct val="72000"/>
            </a:pPr>
            <a:endParaRPr lang="en-US" sz="19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lgn="l">
              <a:buClr>
                <a:schemeClr val="tx1"/>
              </a:buClr>
              <a:buSzPct val="72000"/>
            </a:pPr>
            <a:r>
              <a:rPr lang="en-US" sz="1900" dirty="0">
                <a:latin typeface="Calibri" panose="020F0502020204030204" pitchFamily="34" charset="0"/>
                <a:ea typeface="Calibri" panose="020F0502020204030204" pitchFamily="34" charset="0"/>
                <a:cs typeface="Calibri" panose="020F0502020204030204" pitchFamily="34" charset="0"/>
              </a:rPr>
              <a:t> 💡</a:t>
            </a:r>
            <a:r>
              <a:rPr lang="en-US" sz="1900" dirty="0">
                <a:solidFill>
                  <a:schemeClr val="tx1"/>
                </a:solidFill>
                <a:latin typeface="Calibri" panose="020F0502020204030204" pitchFamily="34" charset="0"/>
                <a:ea typeface="Calibri" panose="020F0502020204030204" pitchFamily="34" charset="0"/>
                <a:cs typeface="Calibri" panose="020F0502020204030204" pitchFamily="34" charset="0"/>
              </a:rPr>
              <a:t>Why it Matters</a:t>
            </a:r>
          </a:p>
          <a:p>
            <a:pPr marL="0" indent="0" algn="l">
              <a:buClr>
                <a:schemeClr val="tx1"/>
              </a:buClr>
              <a:buSzPct val="72000"/>
            </a:pPr>
            <a:endParaRPr lang="en-US" sz="1900" dirty="0">
              <a:latin typeface="Calibri" panose="020F0502020204030204" pitchFamily="34" charset="0"/>
              <a:ea typeface="Calibri" panose="020F0502020204030204" pitchFamily="34" charset="0"/>
              <a:cs typeface="Calibri" panose="020F0502020204030204" pitchFamily="34" charset="0"/>
            </a:endParaRPr>
          </a:p>
          <a:p>
            <a:pPr marL="0" indent="0" algn="l">
              <a:buClr>
                <a:schemeClr val="tx1"/>
              </a:buClr>
              <a:buSzPct val="72000"/>
            </a:pPr>
            <a:r>
              <a:rPr lang="en-US" sz="1900" dirty="0">
                <a:latin typeface="Calibri" panose="020F0502020204030204" pitchFamily="34" charset="0"/>
                <a:ea typeface="Calibri" panose="020F0502020204030204" pitchFamily="34" charset="0"/>
                <a:cs typeface="Calibri" panose="020F0502020204030204" pitchFamily="34" charset="0"/>
              </a:rPr>
              <a:t> 🌐</a:t>
            </a:r>
            <a:r>
              <a:rPr lang="en-US" sz="1900" dirty="0">
                <a:solidFill>
                  <a:schemeClr val="tx1"/>
                </a:solidFill>
                <a:latin typeface="Calibri" panose="020F0502020204030204" pitchFamily="34" charset="0"/>
                <a:ea typeface="Calibri" panose="020F0502020204030204" pitchFamily="34" charset="0"/>
                <a:cs typeface="Calibri" panose="020F0502020204030204" pitchFamily="34" charset="0"/>
              </a:rPr>
              <a:t>Why NA service bodies collaborate</a:t>
            </a:r>
          </a:p>
          <a:p>
            <a:pPr marL="0" indent="0" algn="l">
              <a:buClr>
                <a:schemeClr val="tx1"/>
              </a:buClr>
              <a:buSzPct val="72000"/>
            </a:pPr>
            <a:endParaRPr lang="en-US" sz="19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lgn="l">
              <a:buClr>
                <a:schemeClr val="tx1"/>
              </a:buClr>
              <a:buSzPct val="72000"/>
            </a:pPr>
            <a:r>
              <a:rPr lang="en-US" sz="1900" dirty="0">
                <a:latin typeface="Calibri" panose="020F0502020204030204" pitchFamily="34" charset="0"/>
                <a:ea typeface="Calibri" panose="020F0502020204030204" pitchFamily="34" charset="0"/>
                <a:cs typeface="Calibri" panose="020F0502020204030204" pitchFamily="34" charset="0"/>
              </a:rPr>
              <a:t>  ⚙️</a:t>
            </a:r>
            <a:r>
              <a:rPr lang="en-US" sz="1900" dirty="0">
                <a:solidFill>
                  <a:schemeClr val="tx1"/>
                </a:solidFill>
                <a:latin typeface="Calibri" panose="020F0502020204030204" pitchFamily="34" charset="0"/>
                <a:ea typeface="Calibri" panose="020F0502020204030204" pitchFamily="34" charset="0"/>
                <a:cs typeface="Calibri" panose="020F0502020204030204" pitchFamily="34" charset="0"/>
              </a:rPr>
              <a:t>How Collaboration works in NA</a:t>
            </a:r>
          </a:p>
          <a:p>
            <a:pPr marL="0" indent="0" algn="l">
              <a:buClr>
                <a:schemeClr val="tx1"/>
              </a:buClr>
              <a:buSzPct val="72000"/>
            </a:pPr>
            <a:endParaRPr lang="en-US" sz="19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lgn="l">
              <a:buClr>
                <a:schemeClr val="tx1"/>
              </a:buClr>
              <a:buSzPct val="72000"/>
            </a:pPr>
            <a:r>
              <a:rPr lang="en-US" sz="1900" dirty="0">
                <a:latin typeface="Calibri" panose="020F0502020204030204" pitchFamily="34" charset="0"/>
                <a:ea typeface="Calibri" panose="020F0502020204030204" pitchFamily="34" charset="0"/>
                <a:cs typeface="Calibri" panose="020F0502020204030204" pitchFamily="34" charset="0"/>
              </a:rPr>
              <a:t>  📈</a:t>
            </a:r>
            <a:r>
              <a:rPr lang="en-US" sz="1900" dirty="0">
                <a:solidFill>
                  <a:schemeClr val="tx1"/>
                </a:solidFill>
                <a:latin typeface="Calibri" panose="020F0502020204030204" pitchFamily="34" charset="0"/>
                <a:ea typeface="Calibri" panose="020F0502020204030204" pitchFamily="34" charset="0"/>
                <a:cs typeface="Calibri" panose="020F0502020204030204" pitchFamily="34" charset="0"/>
              </a:rPr>
              <a:t>The benefits we create together</a:t>
            </a:r>
          </a:p>
          <a:p>
            <a:pPr marL="0" indent="0" algn="l">
              <a:buClr>
                <a:schemeClr val="tx1"/>
              </a:buClr>
              <a:buSzPct val="72000"/>
            </a:pPr>
            <a:endParaRPr lang="en-US" sz="1900" dirty="0">
              <a:latin typeface="Calibri" panose="020F0502020204030204" pitchFamily="34" charset="0"/>
              <a:ea typeface="Calibri" panose="020F0502020204030204" pitchFamily="34" charset="0"/>
              <a:cs typeface="Calibri" panose="020F0502020204030204" pitchFamily="34" charset="0"/>
            </a:endParaRPr>
          </a:p>
          <a:p>
            <a:pPr marL="0" indent="0" algn="l">
              <a:buClr>
                <a:schemeClr val="tx1"/>
              </a:buClr>
              <a:buSzPct val="72000"/>
            </a:pPr>
            <a:r>
              <a:rPr lang="en-US" sz="1900" dirty="0">
                <a:latin typeface="Calibri" panose="020F0502020204030204" pitchFamily="34" charset="0"/>
                <a:ea typeface="Calibri" panose="020F0502020204030204" pitchFamily="34" charset="0"/>
                <a:cs typeface="Calibri" panose="020F0502020204030204" pitchFamily="34" charset="0"/>
              </a:rPr>
              <a:t>  💬</a:t>
            </a:r>
            <a:r>
              <a:rPr lang="en-US" sz="1900" dirty="0">
                <a:solidFill>
                  <a:schemeClr val="tx1"/>
                </a:solidFill>
                <a:latin typeface="Calibri" panose="020F0502020204030204" pitchFamily="34" charset="0"/>
                <a:ea typeface="Calibri" panose="020F0502020204030204" pitchFamily="34" charset="0"/>
                <a:cs typeface="Calibri" panose="020F0502020204030204" pitchFamily="34" charset="0"/>
              </a:rPr>
              <a:t>Activities and discussion </a:t>
            </a:r>
          </a:p>
          <a:p>
            <a:endParaRPr lang="en-US" sz="23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endParaRPr lang="en-US" sz="230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endParaRPr>
          </a:p>
          <a:p>
            <a:pPr marL="0" indent="0"/>
            <a:endParaRPr dirty="0"/>
          </a:p>
        </p:txBody>
      </p:sp>
      <p:pic>
        <p:nvPicPr>
          <p:cNvPr id="3" name="Picture 2">
            <a:extLst>
              <a:ext uri="{FF2B5EF4-FFF2-40B4-BE49-F238E27FC236}">
                <a16:creationId xmlns:a16="http://schemas.microsoft.com/office/drawing/2014/main" id="{06BA56ED-7D5B-FAD0-2754-32E59607B08A}"/>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808352" y="2542479"/>
            <a:ext cx="2796750" cy="1975104"/>
          </a:xfrm>
          <a:prstGeom prst="ellipse">
            <a:avLst/>
          </a:prstGeom>
          <a:ln>
            <a:noFill/>
          </a:ln>
          <a:effectLst>
            <a:softEdge rad="112500"/>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8"/>
          <p:cNvSpPr txBox="1">
            <a:spLocks noGrp="1"/>
          </p:cNvSpPr>
          <p:nvPr>
            <p:ph type="ctrTitle"/>
          </p:nvPr>
        </p:nvSpPr>
        <p:spPr>
          <a:xfrm>
            <a:off x="326571" y="681135"/>
            <a:ext cx="10384972" cy="821095"/>
          </a:xfrm>
          <a:prstGeom prst="rect">
            <a:avLst/>
          </a:prstGeom>
        </p:spPr>
        <p:txBody>
          <a:bodyPr spcFirstLastPara="1" wrap="square" lIns="121900" tIns="121900" rIns="121900" bIns="121900" anchor="b" anchorCtr="0">
            <a:normAutofit/>
          </a:bodyPr>
          <a:lstStyle/>
          <a:p>
            <a:r>
              <a:rPr lang="en-US" sz="3600" dirty="0">
                <a:latin typeface="Calibri" panose="020F0502020204030204" pitchFamily="34" charset="0"/>
                <a:ea typeface="Calibri" panose="020F0502020204030204" pitchFamily="34" charset="0"/>
                <a:cs typeface="Calibri" panose="020F0502020204030204" pitchFamily="34" charset="0"/>
              </a:rPr>
              <a:t>What is Collaboration</a:t>
            </a:r>
            <a:endParaRPr sz="3600" dirty="0">
              <a:latin typeface="Calibri" panose="020F0502020204030204" pitchFamily="34" charset="0"/>
              <a:ea typeface="Calibri" panose="020F0502020204030204" pitchFamily="34" charset="0"/>
              <a:cs typeface="Calibri" panose="020F0502020204030204" pitchFamily="34" charset="0"/>
            </a:endParaRPr>
          </a:p>
        </p:txBody>
      </p:sp>
      <p:sp>
        <p:nvSpPr>
          <p:cNvPr id="85" name="Google Shape;85;p18"/>
          <p:cNvSpPr txBox="1">
            <a:spLocks noGrp="1"/>
          </p:cNvSpPr>
          <p:nvPr>
            <p:ph type="subTitle" idx="1"/>
          </p:nvPr>
        </p:nvSpPr>
        <p:spPr>
          <a:xfrm>
            <a:off x="233266" y="1931437"/>
            <a:ext cx="970384" cy="298579"/>
          </a:xfrm>
          <a:prstGeom prst="rect">
            <a:avLst/>
          </a:prstGeom>
        </p:spPr>
        <p:txBody>
          <a:bodyPr spcFirstLastPara="1" wrap="square" lIns="121900" tIns="121900" rIns="121900" bIns="121900" anchor="t" anchorCtr="0">
            <a:normAutofit fontScale="25000" lnSpcReduction="20000"/>
          </a:bodyPr>
          <a:lstStyle/>
          <a:p>
            <a:pPr marL="0" indent="0" algn="l"/>
            <a:endParaRPr lang="en-US" sz="4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lgn="l"/>
            <a:endParaRPr lang="en-US" sz="4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endParaRPr dirty="0"/>
          </a:p>
        </p:txBody>
      </p:sp>
      <p:sp>
        <p:nvSpPr>
          <p:cNvPr id="4" name="TextBox 3">
            <a:extLst>
              <a:ext uri="{FF2B5EF4-FFF2-40B4-BE49-F238E27FC236}">
                <a16:creationId xmlns:a16="http://schemas.microsoft.com/office/drawing/2014/main" id="{510FF6C1-2392-5377-7C8B-B79B3F8A88AA}"/>
              </a:ext>
            </a:extLst>
          </p:cNvPr>
          <p:cNvSpPr txBox="1"/>
          <p:nvPr/>
        </p:nvSpPr>
        <p:spPr>
          <a:xfrm>
            <a:off x="2352907" y="1502230"/>
            <a:ext cx="6010508" cy="5299143"/>
          </a:xfrm>
          <a:prstGeom prst="rect">
            <a:avLst/>
          </a:prstGeom>
          <a:noFill/>
        </p:spPr>
        <p:txBody>
          <a:bodyPr wrap="square">
            <a:spAutoFit/>
          </a:bodyPr>
          <a:lstStyle/>
          <a:p>
            <a:pPr>
              <a:lnSpc>
                <a:spcPct val="107000"/>
              </a:lnSpc>
              <a:spcAft>
                <a:spcPts val="800"/>
              </a:spcAft>
            </a:pPr>
            <a:r>
              <a:rPr lang="en-US" dirty="0"/>
              <a:t>🎯</a:t>
            </a:r>
            <a:r>
              <a:rPr lang="en-US" dirty="0">
                <a:effectLst/>
                <a:latin typeface="Calibri" panose="020F0502020204030204" pitchFamily="34" charset="0"/>
                <a:ea typeface="Calibri" panose="020F0502020204030204" pitchFamily="34" charset="0"/>
                <a:cs typeface="Calibri" panose="020F0502020204030204" pitchFamily="34" charset="0"/>
              </a:rPr>
              <a:t>Shared Purpose</a:t>
            </a:r>
          </a:p>
          <a:p>
            <a:pPr lvl="1">
              <a:lnSpc>
                <a:spcPct val="107000"/>
              </a:lnSpc>
              <a:spcAft>
                <a:spcPts val="800"/>
              </a:spcAft>
            </a:pPr>
            <a:r>
              <a:rPr lang="en-US" dirty="0">
                <a:effectLst/>
                <a:latin typeface="Calibri" panose="020F0502020204030204" pitchFamily="34" charset="0"/>
                <a:ea typeface="Calibri" panose="020F0502020204030204" pitchFamily="34" charset="0"/>
                <a:cs typeface="Calibri" panose="020F0502020204030204" pitchFamily="34" charset="0"/>
              </a:rPr>
              <a:t>Two or more service bodies working toward a common goal that none could achieve alone</a:t>
            </a:r>
            <a:r>
              <a:rPr lang="en-US" i="1" dirty="0">
                <a:effectLst/>
                <a:latin typeface="Calibri" panose="020F0502020204030204" pitchFamily="34" charset="0"/>
                <a:ea typeface="Calibri" panose="020F0502020204030204" pitchFamily="34" charset="0"/>
                <a:cs typeface="Calibri" panose="020F0502020204030204" pitchFamily="34" charset="0"/>
              </a:rPr>
              <a:t>.</a:t>
            </a:r>
          </a:p>
          <a:p>
            <a:pPr>
              <a:lnSpc>
                <a:spcPct val="107000"/>
              </a:lnSpc>
              <a:spcAft>
                <a:spcPts val="800"/>
              </a:spcAft>
            </a:pPr>
            <a:r>
              <a:rPr lang="en-US" dirty="0">
                <a:latin typeface="Calibri" panose="020F0502020204030204" pitchFamily="34" charset="0"/>
                <a:ea typeface="Calibri" panose="020F0502020204030204" pitchFamily="34" charset="0"/>
                <a:cs typeface="Calibri" panose="020F0502020204030204" pitchFamily="34" charset="0"/>
              </a:rPr>
              <a:t>🛡️Respect for Autonomy</a:t>
            </a:r>
          </a:p>
          <a:p>
            <a:pPr lvl="1"/>
            <a:r>
              <a:rPr lang="en-US" dirty="0">
                <a:latin typeface="Calibri" panose="020F0502020204030204" pitchFamily="34" charset="0"/>
                <a:ea typeface="Calibri" panose="020F0502020204030204" pitchFamily="34" charset="0"/>
                <a:cs typeface="Calibri" panose="020F0502020204030204" pitchFamily="34" charset="0"/>
              </a:rPr>
              <a:t>Collaboration does not mean merger-each body retains its identity  </a:t>
            </a:r>
          </a:p>
          <a:p>
            <a:pPr lvl="1">
              <a:lnSpc>
                <a:spcPct val="107000"/>
              </a:lnSpc>
              <a:spcAft>
                <a:spcPts val="800"/>
              </a:spcAft>
            </a:pPr>
            <a:r>
              <a:rPr lang="en-US" dirty="0">
                <a:latin typeface="Calibri" panose="020F0502020204030204" pitchFamily="34" charset="0"/>
                <a:ea typeface="Calibri" panose="020F0502020204030204" pitchFamily="34" charset="0"/>
                <a:cs typeface="Calibri" panose="020F0502020204030204" pitchFamily="34" charset="0"/>
              </a:rPr>
              <a:t>and decision making</a:t>
            </a:r>
          </a:p>
          <a:p>
            <a:pPr>
              <a:lnSpc>
                <a:spcPct val="107000"/>
              </a:lnSpc>
              <a:spcAft>
                <a:spcPts val="800"/>
              </a:spcAft>
            </a:pPr>
            <a:r>
              <a:rPr lang="en-US" dirty="0">
                <a:latin typeface="Calibri" panose="020F0502020204030204" pitchFamily="34" charset="0"/>
                <a:ea typeface="Calibri" panose="020F0502020204030204" pitchFamily="34" charset="0"/>
                <a:cs typeface="Calibri" panose="020F0502020204030204" pitchFamily="34" charset="0"/>
              </a:rPr>
              <a:t>🧩Mutual Contribution</a:t>
            </a:r>
          </a:p>
          <a:p>
            <a:pPr lvl="1">
              <a:lnSpc>
                <a:spcPct val="107000"/>
              </a:lnSpc>
              <a:spcAft>
                <a:spcPts val="800"/>
              </a:spcAft>
            </a:pPr>
            <a:r>
              <a:rPr lang="en-US" dirty="0">
                <a:latin typeface="Calibri" panose="020F0502020204030204" pitchFamily="34" charset="0"/>
                <a:ea typeface="Calibri" panose="020F0502020204030204" pitchFamily="34" charset="0"/>
                <a:cs typeface="Calibri" panose="020F0502020204030204" pitchFamily="34" charset="0"/>
              </a:rPr>
              <a:t>Each party brings unique strengths, resources, or reach to the partnership.</a:t>
            </a:r>
          </a:p>
          <a:p>
            <a:pPr>
              <a:lnSpc>
                <a:spcPct val="107000"/>
              </a:lnSpc>
              <a:spcAft>
                <a:spcPts val="800"/>
              </a:spcAft>
            </a:pPr>
            <a:r>
              <a:rPr lang="en-US" dirty="0">
                <a:latin typeface="Calibri" panose="020F0502020204030204" pitchFamily="34" charset="0"/>
                <a:ea typeface="Calibri" panose="020F0502020204030204" pitchFamily="34" charset="0"/>
                <a:cs typeface="Calibri" panose="020F0502020204030204" pitchFamily="34" charset="0"/>
              </a:rPr>
              <a:t>🔄Ongoing Relationship</a:t>
            </a:r>
          </a:p>
          <a:p>
            <a:pPr lvl="1">
              <a:lnSpc>
                <a:spcPct val="107000"/>
              </a:lnSpc>
              <a:spcAft>
                <a:spcPts val="800"/>
              </a:spcAft>
            </a:pPr>
            <a:r>
              <a:rPr lang="en-US" dirty="0">
                <a:latin typeface="Calibri" panose="020F0502020204030204" pitchFamily="34" charset="0"/>
                <a:ea typeface="Calibri" panose="020F0502020204030204" pitchFamily="34" charset="0"/>
                <a:cs typeface="Calibri" panose="020F0502020204030204" pitchFamily="34" charset="0"/>
              </a:rPr>
              <a:t>Not a one-time event, but a sustained commitment to work together over time.</a:t>
            </a:r>
          </a:p>
          <a:p>
            <a:pPr lvl="1">
              <a:lnSpc>
                <a:spcPct val="107000"/>
              </a:lnSpc>
              <a:spcAft>
                <a:spcPts val="800"/>
              </a:spcAft>
            </a:pPr>
            <a:endParaRPr lang="en-US" dirty="0">
              <a:latin typeface="Calibri" panose="020F0502020204030204" pitchFamily="34" charset="0"/>
              <a:ea typeface="Calibri" panose="020F0502020204030204" pitchFamily="34" charset="0"/>
              <a:cs typeface="Calibri" panose="020F0502020204030204" pitchFamily="34" charset="0"/>
            </a:endParaRPr>
          </a:p>
          <a:p>
            <a:pPr marL="0" marR="0">
              <a:lnSpc>
                <a:spcPct val="107000"/>
              </a:lnSpc>
              <a:spcAft>
                <a:spcPts val="800"/>
              </a:spcAft>
              <a:buNone/>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4" name="Picture 13">
            <a:extLst>
              <a:ext uri="{FF2B5EF4-FFF2-40B4-BE49-F238E27FC236}">
                <a16:creationId xmlns:a16="http://schemas.microsoft.com/office/drawing/2014/main" id="{329B3C01-9DFF-A134-04DF-8AFAC41BC12C}"/>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r="2" b="9113"/>
          <a:stretch>
            <a:fillRect/>
          </a:stretch>
        </p:blipFill>
        <p:spPr>
          <a:xfrm>
            <a:off x="9021337" y="2542263"/>
            <a:ext cx="2653931" cy="1977153"/>
          </a:xfrm>
          <a:prstGeom prst="ellipse">
            <a:avLst/>
          </a:prstGeom>
          <a:ln>
            <a:noFill/>
          </a:ln>
          <a:effectLst>
            <a:softEdge rad="112500"/>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a:extLst>
            <a:ext uri="{FF2B5EF4-FFF2-40B4-BE49-F238E27FC236}">
              <a16:creationId xmlns:a16="http://schemas.microsoft.com/office/drawing/2014/main" id="{469FE646-49EF-2A2E-4F45-B6A7DD029256}"/>
            </a:ext>
          </a:extLst>
        </p:cNvPr>
        <p:cNvGrpSpPr/>
        <p:nvPr/>
      </p:nvGrpSpPr>
      <p:grpSpPr>
        <a:xfrm>
          <a:off x="0" y="0"/>
          <a:ext cx="0" cy="0"/>
          <a:chOff x="0" y="0"/>
          <a:chExt cx="0" cy="0"/>
        </a:xfrm>
      </p:grpSpPr>
      <p:sp>
        <p:nvSpPr>
          <p:cNvPr id="84" name="Google Shape;84;p18">
            <a:extLst>
              <a:ext uri="{FF2B5EF4-FFF2-40B4-BE49-F238E27FC236}">
                <a16:creationId xmlns:a16="http://schemas.microsoft.com/office/drawing/2014/main" id="{74553098-4241-D4A3-4677-B2099D180C6A}"/>
              </a:ext>
            </a:extLst>
          </p:cNvPr>
          <p:cNvSpPr txBox="1">
            <a:spLocks noGrp="1"/>
          </p:cNvSpPr>
          <p:nvPr>
            <p:ph type="ctrTitle"/>
          </p:nvPr>
        </p:nvSpPr>
        <p:spPr>
          <a:xfrm>
            <a:off x="326571" y="681135"/>
            <a:ext cx="10384972" cy="951722"/>
          </a:xfrm>
          <a:prstGeom prst="rect">
            <a:avLst/>
          </a:prstGeom>
        </p:spPr>
        <p:txBody>
          <a:bodyPr spcFirstLastPara="1" wrap="square" lIns="121900" tIns="121900" rIns="121900" bIns="121900" anchor="b" anchorCtr="0">
            <a:normAutofit fontScale="90000"/>
          </a:bodyPr>
          <a:lstStyle/>
          <a:p>
            <a:r>
              <a:rPr lang="en-US" sz="3600" dirty="0">
                <a:latin typeface="Calibri" panose="020F0502020204030204" pitchFamily="34" charset="0"/>
                <a:ea typeface="Calibri" panose="020F0502020204030204" pitchFamily="34" charset="0"/>
                <a:cs typeface="Calibri" panose="020F0502020204030204" pitchFamily="34" charset="0"/>
              </a:rPr>
              <a:t>Why NA Service Bodies Collaborate</a:t>
            </a:r>
            <a:br>
              <a:rPr lang="en-US" sz="3600" dirty="0">
                <a:latin typeface="Calibri" panose="020F0502020204030204" pitchFamily="34" charset="0"/>
                <a:ea typeface="Calibri" panose="020F0502020204030204" pitchFamily="34" charset="0"/>
                <a:cs typeface="Calibri" panose="020F0502020204030204" pitchFamily="34" charset="0"/>
              </a:rPr>
            </a:br>
            <a:r>
              <a:rPr lang="en-US" sz="2200" dirty="0">
                <a:latin typeface="Calibri" panose="020F0502020204030204" pitchFamily="34" charset="0"/>
                <a:ea typeface="Calibri" panose="020F0502020204030204" pitchFamily="34" charset="0"/>
                <a:cs typeface="Calibri" panose="020F0502020204030204" pitchFamily="34" charset="0"/>
              </a:rPr>
              <a:t>Why It Matters</a:t>
            </a:r>
            <a:endParaRPr sz="2200" dirty="0">
              <a:latin typeface="Calibri" panose="020F0502020204030204" pitchFamily="34" charset="0"/>
              <a:ea typeface="Calibri" panose="020F0502020204030204" pitchFamily="34" charset="0"/>
              <a:cs typeface="Calibri" panose="020F0502020204030204" pitchFamily="34" charset="0"/>
            </a:endParaRPr>
          </a:p>
        </p:txBody>
      </p:sp>
      <p:sp>
        <p:nvSpPr>
          <p:cNvPr id="85" name="Google Shape;85;p18">
            <a:extLst>
              <a:ext uri="{FF2B5EF4-FFF2-40B4-BE49-F238E27FC236}">
                <a16:creationId xmlns:a16="http://schemas.microsoft.com/office/drawing/2014/main" id="{20014BFB-0C1F-E5A9-02F5-081C3D5B0998}"/>
              </a:ext>
            </a:extLst>
          </p:cNvPr>
          <p:cNvSpPr txBox="1">
            <a:spLocks noGrp="1"/>
          </p:cNvSpPr>
          <p:nvPr>
            <p:ph type="subTitle" idx="1"/>
          </p:nvPr>
        </p:nvSpPr>
        <p:spPr>
          <a:xfrm>
            <a:off x="233266" y="1931437"/>
            <a:ext cx="970384" cy="298579"/>
          </a:xfrm>
          <a:prstGeom prst="rect">
            <a:avLst/>
          </a:prstGeom>
        </p:spPr>
        <p:txBody>
          <a:bodyPr spcFirstLastPara="1" wrap="square" lIns="121900" tIns="121900" rIns="121900" bIns="121900" anchor="t" anchorCtr="0">
            <a:normAutofit fontScale="25000" lnSpcReduction="20000"/>
          </a:bodyPr>
          <a:lstStyle/>
          <a:p>
            <a:pPr marL="0" indent="0" algn="l"/>
            <a:endParaRPr lang="en-US" sz="4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lgn="l"/>
            <a:endParaRPr lang="en-US" sz="4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endParaRPr dirty="0"/>
          </a:p>
        </p:txBody>
      </p:sp>
      <p:sp>
        <p:nvSpPr>
          <p:cNvPr id="4" name="TextBox 3">
            <a:extLst>
              <a:ext uri="{FF2B5EF4-FFF2-40B4-BE49-F238E27FC236}">
                <a16:creationId xmlns:a16="http://schemas.microsoft.com/office/drawing/2014/main" id="{2D2D8AFC-33D6-FAEE-6E60-DA4B7CF060E3}"/>
              </a:ext>
            </a:extLst>
          </p:cNvPr>
          <p:cNvSpPr txBox="1"/>
          <p:nvPr/>
        </p:nvSpPr>
        <p:spPr>
          <a:xfrm>
            <a:off x="2375209" y="1931437"/>
            <a:ext cx="5386039" cy="4745145"/>
          </a:xfrm>
          <a:prstGeom prst="rect">
            <a:avLst/>
          </a:prstGeom>
          <a:noFill/>
        </p:spPr>
        <p:txBody>
          <a:bodyPr wrap="square">
            <a:spAutoFit/>
          </a:bodyPr>
          <a:lstStyle/>
          <a:p>
            <a:pPr marL="285750" indent="-285750">
              <a:lnSpc>
                <a:spcPct val="107000"/>
              </a:lnSpc>
              <a:spcAft>
                <a:spcPts val="800"/>
              </a:spcAft>
              <a:buFont typeface="Arial" panose="020B0604020202020204" pitchFamily="34" charset="0"/>
              <a:buChar char="•"/>
            </a:pPr>
            <a:r>
              <a:rPr lang="en-US" kern="0" spc="-20" dirty="0">
                <a:latin typeface="Calibri" panose="020F0502020204030204" pitchFamily="34" charset="0"/>
                <a:ea typeface="Calibri" panose="020F0502020204030204" pitchFamily="34" charset="0"/>
                <a:cs typeface="Calibri" panose="020F0502020204030204" pitchFamily="34" charset="0"/>
              </a:rPr>
              <a:t>Our primary purpose is to carry the message</a:t>
            </a:r>
            <a:br>
              <a:rPr lang="en-US" dirty="0">
                <a:latin typeface="Calibri" panose="020F0502020204030204" pitchFamily="34" charset="0"/>
                <a:ea typeface="Calibri" panose="020F0502020204030204" pitchFamily="34" charset="0"/>
                <a:cs typeface="Calibri" panose="020F0502020204030204" pitchFamily="34" charset="0"/>
              </a:rPr>
            </a:br>
            <a:r>
              <a:rPr lang="en-US" kern="0" spc="-20" dirty="0">
                <a:latin typeface="Calibri" panose="020F0502020204030204" pitchFamily="34" charset="0"/>
                <a:ea typeface="Calibri" panose="020F0502020204030204" pitchFamily="34" charset="0"/>
                <a:cs typeface="Calibri" panose="020F0502020204030204" pitchFamily="34" charset="0"/>
              </a:rPr>
              <a:t>to the addict who still suffers</a:t>
            </a:r>
          </a:p>
          <a:p>
            <a:pPr marL="285750" indent="-285750">
              <a:lnSpc>
                <a:spcPct val="107000"/>
              </a:lnSpc>
              <a:spcAft>
                <a:spcPts val="8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No single service body can reach every addict</a:t>
            </a:r>
          </a:p>
          <a:p>
            <a:pPr marL="285750" indent="-285750">
              <a:lnSpc>
                <a:spcPct val="107000"/>
              </a:lnSpc>
              <a:spcAft>
                <a:spcPts val="8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Resources are stronger when shared</a:t>
            </a:r>
          </a:p>
          <a:p>
            <a:pPr marL="285750" indent="-285750">
              <a:lnSpc>
                <a:spcPct val="107000"/>
              </a:lnSpc>
              <a:spcAft>
                <a:spcPts val="8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Unity amplifies our message</a:t>
            </a:r>
          </a:p>
          <a:p>
            <a:pPr marL="285750" indent="-285750">
              <a:lnSpc>
                <a:spcPct val="107000"/>
              </a:lnSpc>
              <a:spcAft>
                <a:spcPts val="800"/>
              </a:spcAft>
              <a:buFont typeface="Arial" panose="020B0604020202020204" pitchFamily="34" charset="0"/>
              <a:buChar char="•"/>
            </a:pPr>
            <a:r>
              <a:rPr lang="en-US" kern="0" spc="25" dirty="0">
                <a:latin typeface="Calibri" panose="020F0502020204030204" pitchFamily="34" charset="0"/>
                <a:ea typeface="Calibri" panose="020F0502020204030204" pitchFamily="34" charset="0"/>
                <a:cs typeface="Calibri" panose="020F0502020204030204" pitchFamily="34" charset="0"/>
              </a:rPr>
              <a:t>Collaboration is unity in action</a:t>
            </a:r>
          </a:p>
          <a:p>
            <a:pPr marL="285750" indent="-285750">
              <a:lnSpc>
                <a:spcPct val="107000"/>
              </a:lnSpc>
              <a:spcAft>
                <a:spcPts val="800"/>
              </a:spcAft>
              <a:buFont typeface="Arial" panose="020B0604020202020204" pitchFamily="34" charset="0"/>
              <a:buChar char="•"/>
            </a:pPr>
            <a:r>
              <a:rPr lang="en-US" kern="0" spc="25" dirty="0">
                <a:latin typeface="Calibri" panose="020F0502020204030204" pitchFamily="34" charset="0"/>
                <a:ea typeface="Calibri" panose="020F0502020204030204" pitchFamily="34" charset="0"/>
                <a:cs typeface="Calibri" panose="020F0502020204030204" pitchFamily="34" charset="0"/>
              </a:rPr>
              <a:t>NA service bodies worldwide work together in a spirit of unity and cooperation to support the groups in carrying our message of recovery </a:t>
            </a:r>
            <a:endParaRPr lang="en-US" dirty="0">
              <a:latin typeface="Calibri" panose="020F0502020204030204" pitchFamily="34" charset="0"/>
              <a:ea typeface="Calibri" panose="020F0502020204030204" pitchFamily="34" charset="0"/>
              <a:cs typeface="Calibri" panose="020F0502020204030204" pitchFamily="34" charset="0"/>
            </a:endParaRPr>
          </a:p>
          <a:p>
            <a:pPr marL="285750" indent="-285750">
              <a:lnSpc>
                <a:spcPct val="107000"/>
              </a:lnSpc>
              <a:spcAft>
                <a:spcPts val="800"/>
              </a:spcAft>
              <a:buFont typeface="Arial" panose="020B0604020202020204" pitchFamily="34" charset="0"/>
              <a:buChar char="•"/>
            </a:pPr>
            <a:endParaRPr lang="en-US" dirty="0">
              <a:latin typeface="Calibri" panose="020F0502020204030204" pitchFamily="34" charset="0"/>
              <a:ea typeface="Calibri" panose="020F0502020204030204" pitchFamily="34" charset="0"/>
              <a:cs typeface="Calibri" panose="020F0502020204030204" pitchFamily="34" charset="0"/>
            </a:endParaRPr>
          </a:p>
          <a:p>
            <a:pPr marL="285750" indent="-285750">
              <a:lnSpc>
                <a:spcPct val="107000"/>
              </a:lnSpc>
              <a:spcAft>
                <a:spcPts val="800"/>
              </a:spcAft>
              <a:buFont typeface="Arial" panose="020B0604020202020204" pitchFamily="34" charset="0"/>
              <a:buChar char="•"/>
            </a:pPr>
            <a:endParaRPr lang="en-US" dirty="0">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endParaRPr lang="en-US" dirty="0">
              <a:latin typeface="Calibri" panose="020F0502020204030204" pitchFamily="34" charset="0"/>
              <a:ea typeface="Calibri" panose="020F0502020204030204" pitchFamily="34" charset="0"/>
              <a:cs typeface="Calibri" panose="020F0502020204030204" pitchFamily="34" charset="0"/>
            </a:endParaRPr>
          </a:p>
          <a:p>
            <a:pPr marL="0" marR="0">
              <a:lnSpc>
                <a:spcPct val="107000"/>
              </a:lnSpc>
              <a:spcAft>
                <a:spcPts val="800"/>
              </a:spcAft>
              <a:buNone/>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Diagram 2">
            <a:extLst>
              <a:ext uri="{FF2B5EF4-FFF2-40B4-BE49-F238E27FC236}">
                <a16:creationId xmlns:a16="http://schemas.microsoft.com/office/drawing/2014/main" id="{7B5C7118-A352-5E73-0F38-90E185575E54}"/>
              </a:ext>
            </a:extLst>
          </p:cNvPr>
          <p:cNvGraphicFramePr/>
          <p:nvPr>
            <p:extLst>
              <p:ext uri="{D42A27DB-BD31-4B8C-83A1-F6EECF244321}">
                <p14:modId xmlns:p14="http://schemas.microsoft.com/office/powerpoint/2010/main" val="606890071"/>
              </p:ext>
            </p:extLst>
          </p:nvPr>
        </p:nvGraphicFramePr>
        <p:xfrm>
          <a:off x="8328740" y="2851355"/>
          <a:ext cx="2976101" cy="191644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459367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a:extLst>
            <a:ext uri="{FF2B5EF4-FFF2-40B4-BE49-F238E27FC236}">
              <a16:creationId xmlns:a16="http://schemas.microsoft.com/office/drawing/2014/main" id="{93F36253-7F4C-EFF0-12F9-32184DDE06A6}"/>
            </a:ext>
          </a:extLst>
        </p:cNvPr>
        <p:cNvGrpSpPr/>
        <p:nvPr/>
      </p:nvGrpSpPr>
      <p:grpSpPr>
        <a:xfrm>
          <a:off x="0" y="0"/>
          <a:ext cx="0" cy="0"/>
          <a:chOff x="0" y="0"/>
          <a:chExt cx="0" cy="0"/>
        </a:xfrm>
      </p:grpSpPr>
      <p:sp>
        <p:nvSpPr>
          <p:cNvPr id="84" name="Google Shape;84;p18">
            <a:extLst>
              <a:ext uri="{FF2B5EF4-FFF2-40B4-BE49-F238E27FC236}">
                <a16:creationId xmlns:a16="http://schemas.microsoft.com/office/drawing/2014/main" id="{B73001DE-4EAA-0815-22AC-5EF588179CD6}"/>
              </a:ext>
            </a:extLst>
          </p:cNvPr>
          <p:cNvSpPr txBox="1">
            <a:spLocks noGrp="1"/>
          </p:cNvSpPr>
          <p:nvPr>
            <p:ph type="ctrTitle"/>
          </p:nvPr>
        </p:nvSpPr>
        <p:spPr>
          <a:xfrm>
            <a:off x="117987" y="681135"/>
            <a:ext cx="10593556" cy="951722"/>
          </a:xfrm>
          <a:prstGeom prst="rect">
            <a:avLst/>
          </a:prstGeom>
        </p:spPr>
        <p:txBody>
          <a:bodyPr spcFirstLastPara="1" wrap="square" lIns="121900" tIns="121900" rIns="121900" bIns="121900" anchor="b" anchorCtr="0">
            <a:normAutofit/>
          </a:bodyPr>
          <a:lstStyle/>
          <a:p>
            <a:r>
              <a:rPr lang="en-US" sz="3600" dirty="0">
                <a:latin typeface="Calibri" panose="020F0502020204030204" pitchFamily="34" charset="0"/>
                <a:ea typeface="Calibri" panose="020F0502020204030204" pitchFamily="34" charset="0"/>
                <a:cs typeface="Calibri" panose="020F0502020204030204" pitchFamily="34" charset="0"/>
              </a:rPr>
              <a:t>How service bodies can collaborate </a:t>
            </a:r>
            <a:endParaRPr sz="2200" dirty="0">
              <a:latin typeface="Calibri" panose="020F0502020204030204" pitchFamily="34" charset="0"/>
              <a:ea typeface="Calibri" panose="020F0502020204030204" pitchFamily="34" charset="0"/>
              <a:cs typeface="Calibri" panose="020F0502020204030204" pitchFamily="34" charset="0"/>
            </a:endParaRPr>
          </a:p>
        </p:txBody>
      </p:sp>
      <p:sp>
        <p:nvSpPr>
          <p:cNvPr id="85" name="Google Shape;85;p18">
            <a:extLst>
              <a:ext uri="{FF2B5EF4-FFF2-40B4-BE49-F238E27FC236}">
                <a16:creationId xmlns:a16="http://schemas.microsoft.com/office/drawing/2014/main" id="{19BC7EF7-0B80-D263-F317-63250E94CF50}"/>
              </a:ext>
            </a:extLst>
          </p:cNvPr>
          <p:cNvSpPr txBox="1">
            <a:spLocks noGrp="1"/>
          </p:cNvSpPr>
          <p:nvPr>
            <p:ph type="subTitle" idx="1"/>
          </p:nvPr>
        </p:nvSpPr>
        <p:spPr>
          <a:xfrm>
            <a:off x="233266" y="1931437"/>
            <a:ext cx="970384" cy="298579"/>
          </a:xfrm>
          <a:prstGeom prst="rect">
            <a:avLst/>
          </a:prstGeom>
        </p:spPr>
        <p:txBody>
          <a:bodyPr spcFirstLastPara="1" wrap="square" lIns="121900" tIns="121900" rIns="121900" bIns="121900" anchor="t" anchorCtr="0">
            <a:normAutofit fontScale="25000" lnSpcReduction="20000"/>
          </a:bodyPr>
          <a:lstStyle/>
          <a:p>
            <a:pPr marL="0" indent="0" algn="l"/>
            <a:endParaRPr lang="en-US" sz="4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lgn="l"/>
            <a:endParaRPr lang="en-US" sz="4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endParaRPr dirty="0"/>
          </a:p>
        </p:txBody>
      </p:sp>
      <p:sp>
        <p:nvSpPr>
          <p:cNvPr id="4" name="TextBox 3">
            <a:extLst>
              <a:ext uri="{FF2B5EF4-FFF2-40B4-BE49-F238E27FC236}">
                <a16:creationId xmlns:a16="http://schemas.microsoft.com/office/drawing/2014/main" id="{89CFC10F-5E04-5491-C726-9E5343016E0A}"/>
              </a:ext>
            </a:extLst>
          </p:cNvPr>
          <p:cNvSpPr txBox="1"/>
          <p:nvPr/>
        </p:nvSpPr>
        <p:spPr>
          <a:xfrm>
            <a:off x="2379406" y="1931437"/>
            <a:ext cx="5465416" cy="4509311"/>
          </a:xfrm>
          <a:prstGeom prst="rect">
            <a:avLst/>
          </a:prstGeom>
          <a:noFill/>
        </p:spPr>
        <p:txBody>
          <a:bodyPr wrap="square">
            <a:spAutoFit/>
          </a:bodyPr>
          <a:lstStyle/>
          <a:p>
            <a:r>
              <a:rPr lang="en-US" dirty="0">
                <a:latin typeface="Calibri" panose="020F0502020204030204" pitchFamily="34" charset="0"/>
                <a:ea typeface="Calibri" panose="020F0502020204030204" pitchFamily="34" charset="0"/>
                <a:cs typeface="Calibri" panose="020F0502020204030204" pitchFamily="34" charset="0"/>
              </a:rPr>
              <a:t>Sharing of guidelines, information</a:t>
            </a:r>
          </a:p>
          <a:p>
            <a:endParaRPr lang="en-US" dirty="0">
              <a:latin typeface="Calibri" panose="020F0502020204030204" pitchFamily="34" charset="0"/>
              <a:ea typeface="Calibri" panose="020F0502020204030204" pitchFamily="34" charset="0"/>
              <a:cs typeface="Calibri" panose="020F0502020204030204" pitchFamily="34" charset="0"/>
            </a:endParaRPr>
          </a:p>
          <a:p>
            <a:r>
              <a:rPr lang="en-US" dirty="0">
                <a:latin typeface="Calibri" panose="020F0502020204030204" pitchFamily="34" charset="0"/>
                <a:ea typeface="Calibri" panose="020F0502020204030204" pitchFamily="34" charset="0"/>
                <a:cs typeface="Calibri" panose="020F0502020204030204" pitchFamily="34" charset="0"/>
              </a:rPr>
              <a:t>Deliver services that help the groups</a:t>
            </a:r>
          </a:p>
          <a:p>
            <a:endParaRPr lang="en-US" dirty="0">
              <a:latin typeface="Calibri" panose="020F0502020204030204" pitchFamily="34" charset="0"/>
              <a:ea typeface="Calibri" panose="020F0502020204030204" pitchFamily="34" charset="0"/>
              <a:cs typeface="Calibri" panose="020F0502020204030204" pitchFamily="34" charset="0"/>
            </a:endParaRPr>
          </a:p>
          <a:p>
            <a:r>
              <a:rPr lang="en-US" dirty="0">
                <a:latin typeface="Calibri" panose="020F0502020204030204" pitchFamily="34" charset="0"/>
                <a:ea typeface="Calibri" panose="020F0502020204030204" pitchFamily="34" charset="0"/>
                <a:cs typeface="Calibri" panose="020F0502020204030204" pitchFamily="34" charset="0"/>
              </a:rPr>
              <a:t>Fellowship Development</a:t>
            </a:r>
          </a:p>
          <a:p>
            <a:endParaRPr lang="en-US" dirty="0">
              <a:latin typeface="Calibri" panose="020F0502020204030204" pitchFamily="34" charset="0"/>
              <a:ea typeface="Calibri" panose="020F0502020204030204" pitchFamily="34" charset="0"/>
              <a:cs typeface="Calibri" panose="020F0502020204030204" pitchFamily="34" charset="0"/>
            </a:endParaRPr>
          </a:p>
          <a:p>
            <a:r>
              <a:rPr lang="en-US" dirty="0">
                <a:latin typeface="Calibri" panose="020F0502020204030204" pitchFamily="34" charset="0"/>
                <a:ea typeface="Calibri" panose="020F0502020204030204" pitchFamily="34" charset="0"/>
                <a:cs typeface="Calibri" panose="020F0502020204030204" pitchFamily="34" charset="0"/>
              </a:rPr>
              <a:t>Subcommittees sharing current issues and projects</a:t>
            </a:r>
          </a:p>
          <a:p>
            <a:r>
              <a:rPr lang="en-US" dirty="0">
                <a:latin typeface="Calibri" panose="020F0502020204030204" pitchFamily="34" charset="0"/>
                <a:ea typeface="Calibri" panose="020F0502020204030204" pitchFamily="34" charset="0"/>
                <a:cs typeface="Calibri" panose="020F0502020204030204" pitchFamily="34" charset="0"/>
              </a:rPr>
              <a:t> </a:t>
            </a:r>
          </a:p>
          <a:p>
            <a:r>
              <a:rPr lang="en-US" dirty="0">
                <a:latin typeface="Calibri" panose="020F0502020204030204" pitchFamily="34" charset="0"/>
                <a:ea typeface="Calibri" panose="020F0502020204030204" pitchFamily="34" charset="0"/>
                <a:cs typeface="Calibri" panose="020F0502020204030204" pitchFamily="34" charset="0"/>
              </a:rPr>
              <a:t>Joint Events, workshops</a:t>
            </a:r>
          </a:p>
          <a:p>
            <a:endParaRPr lang="en-US" dirty="0">
              <a:latin typeface="Calibri" panose="020F0502020204030204" pitchFamily="34" charset="0"/>
              <a:ea typeface="Calibri" panose="020F0502020204030204" pitchFamily="34" charset="0"/>
              <a:cs typeface="Calibri" panose="020F0502020204030204" pitchFamily="34" charset="0"/>
            </a:endParaRPr>
          </a:p>
          <a:p>
            <a:r>
              <a:rPr lang="en-US" dirty="0">
                <a:latin typeface="Calibri" panose="020F0502020204030204" pitchFamily="34" charset="0"/>
                <a:ea typeface="Calibri" panose="020F0502020204030204" pitchFamily="34" charset="0"/>
                <a:cs typeface="Calibri" panose="020F0502020204030204" pitchFamily="34" charset="0"/>
              </a:rPr>
              <a:t>CAR motions addressing common issues </a:t>
            </a:r>
          </a:p>
          <a:p>
            <a:pPr marL="285750" indent="-285750">
              <a:lnSpc>
                <a:spcPct val="107000"/>
              </a:lnSpc>
              <a:spcAft>
                <a:spcPts val="800"/>
              </a:spcAft>
              <a:buFont typeface="Arial" panose="020B0604020202020204" pitchFamily="34" charset="0"/>
              <a:buChar char="•"/>
            </a:pPr>
            <a:endParaRPr lang="en-US" dirty="0">
              <a:latin typeface="Calibri" panose="020F0502020204030204" pitchFamily="34" charset="0"/>
              <a:ea typeface="Calibri" panose="020F0502020204030204" pitchFamily="34" charset="0"/>
              <a:cs typeface="Calibri" panose="020F0502020204030204" pitchFamily="34" charset="0"/>
            </a:endParaRPr>
          </a:p>
          <a:p>
            <a:pPr marL="285750" indent="-285750">
              <a:lnSpc>
                <a:spcPct val="107000"/>
              </a:lnSpc>
              <a:spcAft>
                <a:spcPts val="800"/>
              </a:spcAft>
              <a:buFont typeface="Arial" panose="020B0604020202020204" pitchFamily="34" charset="0"/>
              <a:buChar char="•"/>
            </a:pPr>
            <a:endParaRPr lang="en-US" dirty="0">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endParaRPr lang="en-US" dirty="0">
              <a:latin typeface="Calibri" panose="020F0502020204030204" pitchFamily="34" charset="0"/>
              <a:ea typeface="Calibri" panose="020F0502020204030204" pitchFamily="34" charset="0"/>
              <a:cs typeface="Calibri" panose="020F0502020204030204" pitchFamily="34" charset="0"/>
            </a:endParaRPr>
          </a:p>
          <a:p>
            <a:pPr marL="0" marR="0">
              <a:lnSpc>
                <a:spcPct val="107000"/>
              </a:lnSpc>
              <a:spcAft>
                <a:spcPts val="800"/>
              </a:spcAft>
              <a:buNone/>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descr="A picture containing room, bedroom, bed&#10;&#10;Description automatically generated">
            <a:extLst>
              <a:ext uri="{FF2B5EF4-FFF2-40B4-BE49-F238E27FC236}">
                <a16:creationId xmlns:a16="http://schemas.microsoft.com/office/drawing/2014/main" id="{C0F37393-3924-F575-4032-C298AD94305B}"/>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180439" y="2467898"/>
            <a:ext cx="3124658" cy="2229430"/>
          </a:xfrm>
          <a:prstGeom prst="rect">
            <a:avLst/>
          </a:prstGeom>
          <a:ln>
            <a:noFill/>
          </a:ln>
          <a:effectLst>
            <a:softEdge rad="112500"/>
          </a:effectLst>
        </p:spPr>
      </p:pic>
      <p:sp>
        <p:nvSpPr>
          <p:cNvPr id="7" name="Explosion: 8 Points 6">
            <a:extLst>
              <a:ext uri="{FF2B5EF4-FFF2-40B4-BE49-F238E27FC236}">
                <a16:creationId xmlns:a16="http://schemas.microsoft.com/office/drawing/2014/main" id="{B9A4675E-7FF5-3D18-FF4C-4A5F9706E8F8}"/>
              </a:ext>
            </a:extLst>
          </p:cNvPr>
          <p:cNvSpPr/>
          <p:nvPr/>
        </p:nvSpPr>
        <p:spPr>
          <a:xfrm>
            <a:off x="2124348" y="2027852"/>
            <a:ext cx="213271" cy="277800"/>
          </a:xfrm>
          <a:prstGeom prst="irregularSeal1">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Explosion: 8 Points 8">
            <a:extLst>
              <a:ext uri="{FF2B5EF4-FFF2-40B4-BE49-F238E27FC236}">
                <a16:creationId xmlns:a16="http://schemas.microsoft.com/office/drawing/2014/main" id="{4490A342-A6E3-6151-B0C6-32A221C9063F}"/>
              </a:ext>
            </a:extLst>
          </p:cNvPr>
          <p:cNvSpPr/>
          <p:nvPr/>
        </p:nvSpPr>
        <p:spPr>
          <a:xfrm>
            <a:off x="2145241" y="2561747"/>
            <a:ext cx="213271" cy="277800"/>
          </a:xfrm>
          <a:prstGeom prst="irregularSeal1">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Explosion: 8 Points 10">
            <a:extLst>
              <a:ext uri="{FF2B5EF4-FFF2-40B4-BE49-F238E27FC236}">
                <a16:creationId xmlns:a16="http://schemas.microsoft.com/office/drawing/2014/main" id="{9C0FCC18-3349-835C-67ED-6E389814E12E}"/>
              </a:ext>
            </a:extLst>
          </p:cNvPr>
          <p:cNvSpPr/>
          <p:nvPr/>
        </p:nvSpPr>
        <p:spPr>
          <a:xfrm>
            <a:off x="2145241" y="3095642"/>
            <a:ext cx="213271" cy="277800"/>
          </a:xfrm>
          <a:prstGeom prst="irregularSeal1">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Explosion: 8 Points 12">
            <a:extLst>
              <a:ext uri="{FF2B5EF4-FFF2-40B4-BE49-F238E27FC236}">
                <a16:creationId xmlns:a16="http://schemas.microsoft.com/office/drawing/2014/main" id="{B99DC5E3-DB07-110F-6064-FC46C458BE93}"/>
              </a:ext>
            </a:extLst>
          </p:cNvPr>
          <p:cNvSpPr/>
          <p:nvPr/>
        </p:nvSpPr>
        <p:spPr>
          <a:xfrm>
            <a:off x="2166135" y="3629537"/>
            <a:ext cx="213271" cy="277800"/>
          </a:xfrm>
          <a:prstGeom prst="irregularSeal1">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Explosion: 8 Points 14">
            <a:extLst>
              <a:ext uri="{FF2B5EF4-FFF2-40B4-BE49-F238E27FC236}">
                <a16:creationId xmlns:a16="http://schemas.microsoft.com/office/drawing/2014/main" id="{B61A6A1B-2859-529C-9618-BABA54ED75CE}"/>
              </a:ext>
            </a:extLst>
          </p:cNvPr>
          <p:cNvSpPr/>
          <p:nvPr/>
        </p:nvSpPr>
        <p:spPr>
          <a:xfrm>
            <a:off x="2169461" y="4163432"/>
            <a:ext cx="213271" cy="277800"/>
          </a:xfrm>
          <a:prstGeom prst="irregularSeal1">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Explosion: 8 Points 16">
            <a:extLst>
              <a:ext uri="{FF2B5EF4-FFF2-40B4-BE49-F238E27FC236}">
                <a16:creationId xmlns:a16="http://schemas.microsoft.com/office/drawing/2014/main" id="{79AB5F01-CB2D-5591-9D21-F4628F6D8954}"/>
              </a:ext>
            </a:extLst>
          </p:cNvPr>
          <p:cNvSpPr/>
          <p:nvPr/>
        </p:nvSpPr>
        <p:spPr>
          <a:xfrm>
            <a:off x="2166135" y="4697327"/>
            <a:ext cx="213271" cy="277800"/>
          </a:xfrm>
          <a:prstGeom prst="irregularSeal1">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64593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8"/>
          <p:cNvSpPr txBox="1">
            <a:spLocks noGrp="1"/>
          </p:cNvSpPr>
          <p:nvPr>
            <p:ph type="ctrTitle"/>
          </p:nvPr>
        </p:nvSpPr>
        <p:spPr>
          <a:xfrm>
            <a:off x="415611" y="992767"/>
            <a:ext cx="11360800" cy="1056800"/>
          </a:xfrm>
          <a:prstGeom prst="rect">
            <a:avLst/>
          </a:prstGeom>
        </p:spPr>
        <p:txBody>
          <a:bodyPr spcFirstLastPara="1" wrap="square" lIns="121900" tIns="121900" rIns="121900" bIns="121900" anchor="b" anchorCtr="0">
            <a:normAutofit fontScale="90000"/>
          </a:bodyPr>
          <a:lstStyle/>
          <a:p>
            <a:r>
              <a:rPr lang="en-US" sz="4000" dirty="0">
                <a:latin typeface="Calibri" panose="020F0502020204030204" pitchFamily="34" charset="0"/>
                <a:ea typeface="Calibri" panose="020F0502020204030204" pitchFamily="34" charset="0"/>
                <a:cs typeface="Calibri" panose="020F0502020204030204" pitchFamily="34" charset="0"/>
              </a:rPr>
              <a:t>What does Collaboration Look Like</a:t>
            </a:r>
            <a:br>
              <a:rPr lang="en-US" sz="3200" dirty="0">
                <a:latin typeface="Calibri" panose="020F0502020204030204" pitchFamily="34" charset="0"/>
                <a:ea typeface="Calibri" panose="020F0502020204030204" pitchFamily="34" charset="0"/>
                <a:cs typeface="Calibri" panose="020F0502020204030204" pitchFamily="34" charset="0"/>
              </a:rPr>
            </a:br>
            <a:r>
              <a:rPr lang="en-US" sz="3200" dirty="0"/>
              <a:t> </a:t>
            </a:r>
            <a:r>
              <a:rPr lang="en-US" sz="2700" dirty="0">
                <a:latin typeface="Calibri" panose="020F0502020204030204" pitchFamily="34" charset="0"/>
                <a:ea typeface="Calibri" panose="020F0502020204030204" pitchFamily="34" charset="0"/>
                <a:cs typeface="Calibri" panose="020F0502020204030204" pitchFamily="34" charset="0"/>
              </a:rPr>
              <a:t>Reimagine Delivery of Services</a:t>
            </a:r>
            <a:endParaRPr sz="2700" dirty="0">
              <a:latin typeface="Calibri" panose="020F0502020204030204" pitchFamily="34" charset="0"/>
              <a:ea typeface="Calibri" panose="020F0502020204030204" pitchFamily="34" charset="0"/>
              <a:cs typeface="Calibri" panose="020F0502020204030204" pitchFamily="34" charset="0"/>
            </a:endParaRPr>
          </a:p>
        </p:txBody>
      </p:sp>
      <p:pic>
        <p:nvPicPr>
          <p:cNvPr id="3" name="Content Placeholder 4">
            <a:extLst>
              <a:ext uri="{FF2B5EF4-FFF2-40B4-BE49-F238E27FC236}">
                <a16:creationId xmlns:a16="http://schemas.microsoft.com/office/drawing/2014/main" id="{F9981DF2-A8D5-2EB0-7EA5-1EE235E8355C}"/>
              </a:ext>
            </a:extLst>
          </p:cNvPr>
          <p:cNvPicPr>
            <a:picLocks noChangeAspect="1"/>
          </p:cNvPicPr>
          <p:nvPr/>
        </p:nvPicPr>
        <p:blipFill>
          <a:blip r:embed="rId4"/>
          <a:stretch>
            <a:fillRect/>
          </a:stretch>
        </p:blipFill>
        <p:spPr>
          <a:xfrm>
            <a:off x="494522" y="2397967"/>
            <a:ext cx="3946850" cy="19959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A0A14270-4E21-7748-FA8F-5A0708E7CD13}"/>
              </a:ext>
            </a:extLst>
          </p:cNvPr>
          <p:cNvPicPr>
            <a:picLocks noChangeAspect="1"/>
          </p:cNvPicPr>
          <p:nvPr/>
        </p:nvPicPr>
        <p:blipFill>
          <a:blip r:embed="rId5"/>
          <a:stretch>
            <a:fillRect/>
          </a:stretch>
        </p:blipFill>
        <p:spPr>
          <a:xfrm>
            <a:off x="4947320" y="2338397"/>
            <a:ext cx="2000132" cy="207858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Picture 3">
            <a:extLst>
              <a:ext uri="{FF2B5EF4-FFF2-40B4-BE49-F238E27FC236}">
                <a16:creationId xmlns:a16="http://schemas.microsoft.com/office/drawing/2014/main" id="{74919BFC-7780-9299-36F6-A2C43AC4E3B3}"/>
              </a:ext>
            </a:extLst>
          </p:cNvPr>
          <p:cNvPicPr>
            <a:picLocks noChangeAspect="1"/>
          </p:cNvPicPr>
          <p:nvPr/>
        </p:nvPicPr>
        <p:blipFill>
          <a:blip r:embed="rId6"/>
          <a:stretch>
            <a:fillRect/>
          </a:stretch>
        </p:blipFill>
        <p:spPr>
          <a:xfrm>
            <a:off x="3371603" y="4834693"/>
            <a:ext cx="5151566" cy="89161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a:extLst>
              <a:ext uri="{FF2B5EF4-FFF2-40B4-BE49-F238E27FC236}">
                <a16:creationId xmlns:a16="http://schemas.microsoft.com/office/drawing/2014/main" id="{763A46E2-5EA7-B901-DBAD-5B8046678AF9}"/>
              </a:ext>
            </a:extLst>
          </p:cNvPr>
          <p:cNvPicPr>
            <a:picLocks noChangeAspect="1"/>
          </p:cNvPicPr>
          <p:nvPr/>
        </p:nvPicPr>
        <p:blipFill>
          <a:blip r:embed="rId7"/>
          <a:stretch>
            <a:fillRect/>
          </a:stretch>
        </p:blipFill>
        <p:spPr>
          <a:xfrm>
            <a:off x="7580671" y="2356045"/>
            <a:ext cx="3950208" cy="207478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8"/>
          <p:cNvSpPr txBox="1">
            <a:spLocks noGrp="1"/>
          </p:cNvSpPr>
          <p:nvPr>
            <p:ph type="ctrTitle"/>
          </p:nvPr>
        </p:nvSpPr>
        <p:spPr>
          <a:xfrm>
            <a:off x="109330" y="992767"/>
            <a:ext cx="11667081" cy="1298149"/>
          </a:xfrm>
          <a:prstGeom prst="rect">
            <a:avLst/>
          </a:prstGeom>
        </p:spPr>
        <p:txBody>
          <a:bodyPr spcFirstLastPara="1" wrap="square" lIns="121900" tIns="121900" rIns="121900" bIns="121900" anchor="b" anchorCtr="0">
            <a:normAutofit fontScale="90000"/>
          </a:bodyPr>
          <a:lstStyle/>
          <a:p>
            <a:r>
              <a:rPr lang="en-US" sz="4000" kern="100" dirty="0">
                <a:latin typeface="Calibri" panose="020F0502020204030204" pitchFamily="34" charset="0"/>
                <a:ea typeface="Calibri" panose="020F0502020204030204" pitchFamily="34" charset="0"/>
                <a:cs typeface="Calibri" panose="020F0502020204030204" pitchFamily="34" charset="0"/>
              </a:rPr>
              <a:t>Narcotics Anonymous </a:t>
            </a:r>
            <a:br>
              <a:rPr lang="en-US" sz="4000" kern="100" dirty="0">
                <a:latin typeface="Calibri" panose="020F0502020204030204" pitchFamily="34" charset="0"/>
                <a:ea typeface="Calibri" panose="020F0502020204030204" pitchFamily="34" charset="0"/>
                <a:cs typeface="Calibri" panose="020F0502020204030204" pitchFamily="34" charset="0"/>
              </a:rPr>
            </a:br>
            <a:r>
              <a:rPr lang="en-US" sz="4000" kern="100" dirty="0">
                <a:latin typeface="Calibri" panose="020F0502020204030204" pitchFamily="34" charset="0"/>
                <a:ea typeface="Calibri" panose="020F0502020204030204" pitchFamily="34" charset="0"/>
                <a:cs typeface="Calibri" panose="020F0502020204030204" pitchFamily="34" charset="0"/>
              </a:rPr>
              <a:t>Texas </a:t>
            </a:r>
            <a:endParaRPr dirty="0">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6DFD3678-03A8-9400-1A03-E98295B20A19}"/>
              </a:ext>
            </a:extLst>
          </p:cNvPr>
          <p:cNvPicPr>
            <a:picLocks noChangeAspect="1"/>
          </p:cNvPicPr>
          <p:nvPr/>
        </p:nvPicPr>
        <p:blipFill>
          <a:blip r:embed="rId4"/>
          <a:stretch>
            <a:fillRect/>
          </a:stretch>
        </p:blipFill>
        <p:spPr>
          <a:xfrm>
            <a:off x="2704529" y="2206487"/>
            <a:ext cx="7494023" cy="3558209"/>
          </a:xfrm>
          <a:prstGeom prst="rect">
            <a:avLst/>
          </a:prstGeom>
          <a:ln>
            <a:noFill/>
          </a:ln>
          <a:effectLst>
            <a:softEdge rad="112500"/>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a:extLst>
            <a:ext uri="{FF2B5EF4-FFF2-40B4-BE49-F238E27FC236}">
              <a16:creationId xmlns:a16="http://schemas.microsoft.com/office/drawing/2014/main" id="{03CE454C-94F0-50AD-4CB3-8FA5A9CE0629}"/>
            </a:ext>
          </a:extLst>
        </p:cNvPr>
        <p:cNvGrpSpPr/>
        <p:nvPr/>
      </p:nvGrpSpPr>
      <p:grpSpPr>
        <a:xfrm>
          <a:off x="0" y="0"/>
          <a:ext cx="0" cy="0"/>
          <a:chOff x="0" y="0"/>
          <a:chExt cx="0" cy="0"/>
        </a:xfrm>
      </p:grpSpPr>
      <p:sp>
        <p:nvSpPr>
          <p:cNvPr id="84" name="Google Shape;84;p18">
            <a:extLst>
              <a:ext uri="{FF2B5EF4-FFF2-40B4-BE49-F238E27FC236}">
                <a16:creationId xmlns:a16="http://schemas.microsoft.com/office/drawing/2014/main" id="{1246ABD0-9E40-AB1B-06D8-C21F71BA3642}"/>
              </a:ext>
            </a:extLst>
          </p:cNvPr>
          <p:cNvSpPr txBox="1">
            <a:spLocks noGrp="1"/>
          </p:cNvSpPr>
          <p:nvPr>
            <p:ph type="ctrTitle"/>
          </p:nvPr>
        </p:nvSpPr>
        <p:spPr>
          <a:xfrm>
            <a:off x="415611" y="992767"/>
            <a:ext cx="11360800" cy="1298149"/>
          </a:xfrm>
          <a:prstGeom prst="rect">
            <a:avLst/>
          </a:prstGeom>
        </p:spPr>
        <p:txBody>
          <a:bodyPr spcFirstLastPara="1" wrap="square" lIns="121900" tIns="121900" rIns="121900" bIns="121900" anchor="b" anchorCtr="0">
            <a:noAutofit/>
          </a:bodyPr>
          <a:lstStyle/>
          <a:p>
            <a:r>
              <a:rPr lang="en-US" sz="3600" kern="100" dirty="0">
                <a:latin typeface="Calibri" panose="020F0502020204030204" pitchFamily="34" charset="0"/>
                <a:ea typeface="Calibri" panose="020F0502020204030204" pitchFamily="34" charset="0"/>
                <a:cs typeface="Calibri" panose="020F0502020204030204" pitchFamily="34" charset="0"/>
              </a:rPr>
              <a:t>Narcotics Anonymous </a:t>
            </a:r>
            <a:br>
              <a:rPr lang="en-US" sz="3600" kern="100" dirty="0">
                <a:latin typeface="Calibri" panose="020F0502020204030204" pitchFamily="34" charset="0"/>
                <a:ea typeface="Calibri" panose="020F0502020204030204" pitchFamily="34" charset="0"/>
                <a:cs typeface="Calibri" panose="020F0502020204030204" pitchFamily="34" charset="0"/>
              </a:rPr>
            </a:br>
            <a:r>
              <a:rPr lang="en-US" sz="3600" kern="100" dirty="0">
                <a:latin typeface="Calibri" panose="020F0502020204030204" pitchFamily="34" charset="0"/>
                <a:ea typeface="Calibri" panose="020F0502020204030204" pitchFamily="34" charset="0"/>
                <a:cs typeface="Calibri" panose="020F0502020204030204" pitchFamily="34" charset="0"/>
              </a:rPr>
              <a:t>Texas </a:t>
            </a:r>
            <a:endParaRPr sz="3600" dirty="0"/>
          </a:p>
        </p:txBody>
      </p:sp>
      <p:pic>
        <p:nvPicPr>
          <p:cNvPr id="3" name="Picture 2">
            <a:extLst>
              <a:ext uri="{FF2B5EF4-FFF2-40B4-BE49-F238E27FC236}">
                <a16:creationId xmlns:a16="http://schemas.microsoft.com/office/drawing/2014/main" id="{3BC48B83-A3F9-FBB8-D5E2-49B62749F358}"/>
              </a:ext>
            </a:extLst>
          </p:cNvPr>
          <p:cNvPicPr>
            <a:picLocks noChangeAspect="1"/>
          </p:cNvPicPr>
          <p:nvPr/>
        </p:nvPicPr>
        <p:blipFill>
          <a:blip r:embed="rId4"/>
          <a:stretch>
            <a:fillRect/>
          </a:stretch>
        </p:blipFill>
        <p:spPr>
          <a:xfrm>
            <a:off x="5643553" y="2450896"/>
            <a:ext cx="4791456" cy="2484984"/>
          </a:xfrm>
          <a:prstGeom prst="rect">
            <a:avLst/>
          </a:prstGeom>
        </p:spPr>
      </p:pic>
      <p:pic>
        <p:nvPicPr>
          <p:cNvPr id="4" name="Picture 3">
            <a:extLst>
              <a:ext uri="{FF2B5EF4-FFF2-40B4-BE49-F238E27FC236}">
                <a16:creationId xmlns:a16="http://schemas.microsoft.com/office/drawing/2014/main" id="{DE8440FA-30F5-D929-D5B0-1B2782F8AE37}"/>
              </a:ext>
            </a:extLst>
          </p:cNvPr>
          <p:cNvPicPr>
            <a:picLocks noChangeAspect="1"/>
          </p:cNvPicPr>
          <p:nvPr/>
        </p:nvPicPr>
        <p:blipFill>
          <a:blip r:embed="rId5"/>
          <a:stretch>
            <a:fillRect/>
          </a:stretch>
        </p:blipFill>
        <p:spPr>
          <a:xfrm>
            <a:off x="735495" y="2450896"/>
            <a:ext cx="4787950" cy="2552554"/>
          </a:xfrm>
          <a:prstGeom prst="rect">
            <a:avLst/>
          </a:prstGeom>
        </p:spPr>
      </p:pic>
    </p:spTree>
    <p:extLst>
      <p:ext uri="{BB962C8B-B14F-4D97-AF65-F5344CB8AC3E}">
        <p14:creationId xmlns:p14="http://schemas.microsoft.com/office/powerpoint/2010/main" val="34067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a:extLst>
            <a:ext uri="{FF2B5EF4-FFF2-40B4-BE49-F238E27FC236}">
              <a16:creationId xmlns:a16="http://schemas.microsoft.com/office/drawing/2014/main" id="{03A458BA-94AC-5CFA-0AEA-DE3465F043C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F1B230B-4E21-1CA1-2DA5-16EF842FECA8}"/>
              </a:ext>
            </a:extLst>
          </p:cNvPr>
          <p:cNvSpPr/>
          <p:nvPr/>
        </p:nvSpPr>
        <p:spPr>
          <a:xfrm>
            <a:off x="2274849" y="1683834"/>
            <a:ext cx="7570191" cy="3635298"/>
          </a:xfrm>
          <a:prstGeom prst="rect">
            <a:avLst/>
          </a:prstGeom>
          <a:solidFill>
            <a:schemeClr val="accent1">
              <a:lumMod val="75000"/>
            </a:schemeClr>
          </a:solidFill>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Arial"/>
              <a:sym typeface="Arial"/>
            </a:endParaRPr>
          </a:p>
        </p:txBody>
      </p:sp>
      <p:sp>
        <p:nvSpPr>
          <p:cNvPr id="2" name="TextBox 1">
            <a:extLst>
              <a:ext uri="{FF2B5EF4-FFF2-40B4-BE49-F238E27FC236}">
                <a16:creationId xmlns:a16="http://schemas.microsoft.com/office/drawing/2014/main" id="{8A8B871B-933A-0322-31EE-3AAEA5588431}"/>
              </a:ext>
            </a:extLst>
          </p:cNvPr>
          <p:cNvSpPr txBox="1"/>
          <p:nvPr/>
        </p:nvSpPr>
        <p:spPr>
          <a:xfrm>
            <a:off x="2642839" y="1958154"/>
            <a:ext cx="6958361" cy="2970685"/>
          </a:xfrm>
          <a:prstGeom prst="rect">
            <a:avLst/>
          </a:prstGeom>
          <a:solidFill>
            <a:srgbClr val="002060"/>
          </a:solidFill>
        </p:spPr>
        <p:txBody>
          <a:bodyPr wrap="square" rtlCol="0">
            <a:spAutoFit/>
          </a:bodyPr>
          <a:lstStyle/>
          <a:p>
            <a:pPr algn="ctr" defTabSz="1219170">
              <a:lnSpc>
                <a:spcPct val="150000"/>
              </a:lnSpc>
              <a:buClr>
                <a:srgbClr val="000000"/>
              </a:buClr>
            </a:pPr>
            <a:r>
              <a:rPr lang="en-US" sz="3200" kern="0" dirty="0">
                <a:solidFill>
                  <a:srgbClr val="FFFFFF">
                    <a:lumMod val="95000"/>
                  </a:srgbClr>
                </a:solidFill>
                <a:latin typeface="Calibri" panose="020F0502020204030204" pitchFamily="34" charset="0"/>
                <a:ea typeface="Calibri" panose="020F0502020204030204" pitchFamily="34" charset="0"/>
                <a:cs typeface="Calibri" panose="020F0502020204030204" pitchFamily="34" charset="0"/>
                <a:sym typeface="Arial"/>
              </a:rPr>
              <a:t>Structure of Committee</a:t>
            </a:r>
          </a:p>
          <a:p>
            <a:pPr algn="ctr" defTabSz="1219170">
              <a:lnSpc>
                <a:spcPct val="150000"/>
              </a:lnSpc>
              <a:buClr>
                <a:srgbClr val="000000"/>
              </a:buClr>
            </a:pPr>
            <a:r>
              <a:rPr lang="en-US" sz="3200" kern="0" dirty="0">
                <a:solidFill>
                  <a:srgbClr val="FFFFFF">
                    <a:lumMod val="95000"/>
                  </a:srgbClr>
                </a:solidFill>
                <a:latin typeface="Calibri" panose="020F0502020204030204" pitchFamily="34" charset="0"/>
                <a:ea typeface="Calibri" panose="020F0502020204030204" pitchFamily="34" charset="0"/>
                <a:cs typeface="Calibri" panose="020F0502020204030204" pitchFamily="34" charset="0"/>
                <a:sym typeface="Arial"/>
              </a:rPr>
              <a:t>Facilitator, Co-Facilitator,</a:t>
            </a:r>
          </a:p>
          <a:p>
            <a:pPr algn="ctr" defTabSz="1219170">
              <a:lnSpc>
                <a:spcPct val="150000"/>
              </a:lnSpc>
              <a:buClr>
                <a:srgbClr val="000000"/>
              </a:buClr>
            </a:pPr>
            <a:r>
              <a:rPr lang="en-US" sz="3200" kern="0" dirty="0">
                <a:solidFill>
                  <a:srgbClr val="FFFFFF">
                    <a:lumMod val="95000"/>
                  </a:srgbClr>
                </a:solidFill>
                <a:latin typeface="Calibri" panose="020F0502020204030204" pitchFamily="34" charset="0"/>
                <a:ea typeface="Calibri" panose="020F0502020204030204" pitchFamily="34" charset="0"/>
                <a:cs typeface="Calibri" panose="020F0502020204030204" pitchFamily="34" charset="0"/>
                <a:sym typeface="Arial"/>
              </a:rPr>
              <a:t>Secretary, Treasurer </a:t>
            </a:r>
          </a:p>
          <a:p>
            <a:pPr algn="ctr" defTabSz="1219170">
              <a:lnSpc>
                <a:spcPct val="150000"/>
              </a:lnSpc>
              <a:buClr>
                <a:srgbClr val="000000"/>
              </a:buClr>
            </a:pPr>
            <a:r>
              <a:rPr lang="en-US" sz="3200" kern="0" dirty="0">
                <a:solidFill>
                  <a:srgbClr val="FFFFFF">
                    <a:lumMod val="95000"/>
                  </a:srgbClr>
                </a:solidFill>
                <a:latin typeface="Calibri" panose="020F0502020204030204" pitchFamily="34" charset="0"/>
                <a:ea typeface="Calibri" panose="020F0502020204030204" pitchFamily="34" charset="0"/>
                <a:cs typeface="Calibri" panose="020F0502020204030204" pitchFamily="34" charset="0"/>
                <a:sym typeface="Arial"/>
              </a:rPr>
              <a:t>and two members from each Region</a:t>
            </a:r>
          </a:p>
        </p:txBody>
      </p:sp>
    </p:spTree>
    <p:extLst>
      <p:ext uri="{BB962C8B-B14F-4D97-AF65-F5344CB8AC3E}">
        <p14:creationId xmlns:p14="http://schemas.microsoft.com/office/powerpoint/2010/main" val="375456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a:extLst>
            <a:ext uri="{FF2B5EF4-FFF2-40B4-BE49-F238E27FC236}">
              <a16:creationId xmlns:a16="http://schemas.microsoft.com/office/drawing/2014/main" id="{C05E4ECE-31E5-C0DE-F7C8-229D7A3BF48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1C8413-2E12-EA36-F02B-95002DA30BFF}"/>
              </a:ext>
            </a:extLst>
          </p:cNvPr>
          <p:cNvSpPr txBox="1"/>
          <p:nvPr/>
        </p:nvSpPr>
        <p:spPr>
          <a:xfrm>
            <a:off x="2511552" y="914400"/>
            <a:ext cx="7936992" cy="2646878"/>
          </a:xfrm>
          <a:prstGeom prst="rect">
            <a:avLst/>
          </a:prstGeom>
          <a:noFill/>
        </p:spPr>
        <p:txBody>
          <a:bodyPr wrap="square" rtlCol="0">
            <a:spAutoFit/>
          </a:bodyPr>
          <a:lstStyle/>
          <a:p>
            <a:pPr defTabSz="1219170">
              <a:spcAft>
                <a:spcPts val="1200"/>
              </a:spcAft>
              <a:buClr>
                <a:srgbClr val="000000"/>
              </a:buClr>
            </a:pPr>
            <a:r>
              <a:rPr lang="en-US" sz="36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What…</a:t>
            </a:r>
          </a:p>
          <a:p>
            <a:pPr defTabSz="1219170">
              <a:buClr>
                <a:srgbClr val="000000"/>
              </a:buClr>
            </a:pPr>
            <a:endPar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defTabSz="1219170">
              <a:buClr>
                <a:srgbClr val="000000"/>
              </a:buClr>
            </a:pPr>
            <a:r>
              <a:rPr lang="en-US"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We are a Committee consisting of the 4 Regions in the State of Texas. Our website has been created to be the interface with outside entities that interact with individuals who could benefit from contact with NA. We have created and will maintain and support Public Relations and H&amp;I activities that impact all meetings and service bodies in Texas.</a:t>
            </a:r>
          </a:p>
        </p:txBody>
      </p:sp>
    </p:spTree>
    <p:extLst>
      <p:ext uri="{BB962C8B-B14F-4D97-AF65-F5344CB8AC3E}">
        <p14:creationId xmlns:p14="http://schemas.microsoft.com/office/powerpoint/2010/main" val="1568288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a:extLst>
            <a:ext uri="{FF2B5EF4-FFF2-40B4-BE49-F238E27FC236}">
              <a16:creationId xmlns:a16="http://schemas.microsoft.com/office/drawing/2014/main" id="{D56DFD19-41E9-2E78-62A6-F4C4948E3EC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47296D9-279A-FB4C-D0DF-BAF09908738A}"/>
              </a:ext>
            </a:extLst>
          </p:cNvPr>
          <p:cNvPicPr>
            <a:picLocks noChangeAspect="1"/>
          </p:cNvPicPr>
          <p:nvPr/>
        </p:nvPicPr>
        <p:blipFill>
          <a:blip r:embed="rId4"/>
          <a:stretch>
            <a:fillRect/>
          </a:stretch>
        </p:blipFill>
        <p:spPr>
          <a:xfrm>
            <a:off x="1040914" y="642371"/>
            <a:ext cx="8942048" cy="5385552"/>
          </a:xfrm>
          <a:prstGeom prst="rect">
            <a:avLst/>
          </a:prstGeom>
        </p:spPr>
      </p:pic>
    </p:spTree>
    <p:extLst>
      <p:ext uri="{BB962C8B-B14F-4D97-AF65-F5344CB8AC3E}">
        <p14:creationId xmlns:p14="http://schemas.microsoft.com/office/powerpoint/2010/main" val="5132160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a:extLst>
            <a:ext uri="{FF2B5EF4-FFF2-40B4-BE49-F238E27FC236}">
              <a16:creationId xmlns:a16="http://schemas.microsoft.com/office/drawing/2014/main" id="{EEA37448-FFFF-AC80-41C3-2A2F1ABF1AAB}"/>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BD45D30-E478-4B7D-98FA-672238BEDAC4}"/>
              </a:ext>
            </a:extLst>
          </p:cNvPr>
          <p:cNvSpPr txBox="1"/>
          <p:nvPr/>
        </p:nvSpPr>
        <p:spPr>
          <a:xfrm>
            <a:off x="2458064" y="1700981"/>
            <a:ext cx="7678993" cy="3046988"/>
          </a:xfrm>
          <a:prstGeom prst="rect">
            <a:avLst/>
          </a:prstGeom>
          <a:noFill/>
          <a:ln w="38100">
            <a:solidFill>
              <a:schemeClr val="tx1"/>
            </a:solidFill>
          </a:ln>
          <a:effectLst>
            <a:innerShdw blurRad="63500" dist="50800" dir="13500000">
              <a:prstClr val="black">
                <a:alpha val="50000"/>
              </a:prstClr>
            </a:innerShdw>
          </a:effectLst>
        </p:spPr>
        <p:txBody>
          <a:bodyPr wrap="square">
            <a:spAutoFit/>
          </a:bodyPr>
          <a:lstStyle/>
          <a:p>
            <a:r>
              <a:rPr lang="en-US" sz="3200" dirty="0"/>
              <a:t>Virtual Committee Meeting</a:t>
            </a:r>
            <a:br>
              <a:rPr lang="en-US" sz="3200" dirty="0"/>
            </a:br>
            <a:r>
              <a:rPr lang="en-US" sz="3200" dirty="0"/>
              <a:t>Last Monday of each month</a:t>
            </a:r>
            <a:br>
              <a:rPr lang="en-US" sz="3200" dirty="0"/>
            </a:br>
            <a:r>
              <a:rPr lang="en-US" sz="3200" dirty="0"/>
              <a:t>6:30 pm to 7:30 pm</a:t>
            </a:r>
            <a:br>
              <a:rPr lang="en-US" sz="3200" dirty="0"/>
            </a:br>
            <a:br>
              <a:rPr lang="en-US" sz="3200" dirty="0"/>
            </a:br>
            <a:r>
              <a:rPr lang="en-US" sz="3200" dirty="0"/>
              <a:t>Meeting ID: 836 7215 7065</a:t>
            </a:r>
            <a:br>
              <a:rPr lang="en-US" sz="3200" dirty="0"/>
            </a:br>
            <a:r>
              <a:rPr lang="en-US" sz="3200" dirty="0"/>
              <a:t>Password: 984679</a:t>
            </a:r>
            <a:endParaRPr lang="en-US" dirty="0"/>
          </a:p>
        </p:txBody>
      </p:sp>
    </p:spTree>
    <p:extLst>
      <p:ext uri="{BB962C8B-B14F-4D97-AF65-F5344CB8AC3E}">
        <p14:creationId xmlns:p14="http://schemas.microsoft.com/office/powerpoint/2010/main" val="31447288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a:extLst>
            <a:ext uri="{FF2B5EF4-FFF2-40B4-BE49-F238E27FC236}">
              <a16:creationId xmlns:a16="http://schemas.microsoft.com/office/drawing/2014/main" id="{3ACDEA89-C5C2-A423-CDB8-9CD36C66BD48}"/>
            </a:ext>
          </a:extLst>
        </p:cNvPr>
        <p:cNvGrpSpPr/>
        <p:nvPr/>
      </p:nvGrpSpPr>
      <p:grpSpPr>
        <a:xfrm>
          <a:off x="0" y="0"/>
          <a:ext cx="0" cy="0"/>
          <a:chOff x="0" y="0"/>
          <a:chExt cx="0" cy="0"/>
        </a:xfrm>
      </p:grpSpPr>
      <p:sp>
        <p:nvSpPr>
          <p:cNvPr id="84" name="Google Shape;84;p18">
            <a:extLst>
              <a:ext uri="{FF2B5EF4-FFF2-40B4-BE49-F238E27FC236}">
                <a16:creationId xmlns:a16="http://schemas.microsoft.com/office/drawing/2014/main" id="{A8153F5A-75AB-B6EC-28B2-95F09460B6CF}"/>
              </a:ext>
            </a:extLst>
          </p:cNvPr>
          <p:cNvSpPr txBox="1">
            <a:spLocks noGrp="1"/>
          </p:cNvSpPr>
          <p:nvPr>
            <p:ph type="ctrTitle"/>
          </p:nvPr>
        </p:nvSpPr>
        <p:spPr>
          <a:xfrm>
            <a:off x="109330" y="992768"/>
            <a:ext cx="11667081" cy="737710"/>
          </a:xfrm>
          <a:prstGeom prst="rect">
            <a:avLst/>
          </a:prstGeom>
        </p:spPr>
        <p:txBody>
          <a:bodyPr spcFirstLastPara="1" wrap="square" lIns="121900" tIns="121900" rIns="121900" bIns="121900" anchor="b" anchorCtr="0">
            <a:noAutofit/>
          </a:bodyPr>
          <a:lstStyle/>
          <a:p>
            <a:r>
              <a:rPr lang="en-US" sz="3600" dirty="0">
                <a:latin typeface="Calibri" panose="020F0502020204030204" pitchFamily="34" charset="0"/>
                <a:ea typeface="Calibri" panose="020F0502020204030204" pitchFamily="34" charset="0"/>
                <a:cs typeface="Calibri" panose="020F0502020204030204" pitchFamily="34" charset="0"/>
              </a:rPr>
              <a:t>CaroliNAs Multi-Regional Service Symposium</a:t>
            </a:r>
          </a:p>
        </p:txBody>
      </p:sp>
      <p:pic>
        <p:nvPicPr>
          <p:cNvPr id="2" name="Picture 1">
            <a:extLst>
              <a:ext uri="{FF2B5EF4-FFF2-40B4-BE49-F238E27FC236}">
                <a16:creationId xmlns:a16="http://schemas.microsoft.com/office/drawing/2014/main" id="{E1884194-51C9-6F1D-E029-3970784E74BD}"/>
              </a:ext>
            </a:extLst>
          </p:cNvPr>
          <p:cNvPicPr>
            <a:picLocks noChangeAspect="1"/>
          </p:cNvPicPr>
          <p:nvPr/>
        </p:nvPicPr>
        <p:blipFill>
          <a:blip r:embed="rId4"/>
          <a:stretch>
            <a:fillRect/>
          </a:stretch>
        </p:blipFill>
        <p:spPr>
          <a:xfrm>
            <a:off x="9302082" y="2441448"/>
            <a:ext cx="1762040" cy="197510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Picture 3">
            <a:extLst>
              <a:ext uri="{FF2B5EF4-FFF2-40B4-BE49-F238E27FC236}">
                <a16:creationId xmlns:a16="http://schemas.microsoft.com/office/drawing/2014/main" id="{1B5C2624-B2F9-BB5C-FBB9-065827F98FB3}"/>
              </a:ext>
            </a:extLst>
          </p:cNvPr>
          <p:cNvPicPr>
            <a:picLocks noChangeAspect="1"/>
          </p:cNvPicPr>
          <p:nvPr/>
        </p:nvPicPr>
        <p:blipFill>
          <a:blip r:embed="rId5"/>
          <a:stretch>
            <a:fillRect/>
          </a:stretch>
        </p:blipFill>
        <p:spPr>
          <a:xfrm>
            <a:off x="1382622" y="2133600"/>
            <a:ext cx="5839108" cy="29939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488845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a:extLst>
            <a:ext uri="{FF2B5EF4-FFF2-40B4-BE49-F238E27FC236}">
              <a16:creationId xmlns:a16="http://schemas.microsoft.com/office/drawing/2014/main" id="{C49F4DBF-ED37-96AB-0D6B-F161F567FF9B}"/>
            </a:ext>
          </a:extLst>
        </p:cNvPr>
        <p:cNvGrpSpPr/>
        <p:nvPr/>
      </p:nvGrpSpPr>
      <p:grpSpPr>
        <a:xfrm>
          <a:off x="0" y="0"/>
          <a:ext cx="0" cy="0"/>
          <a:chOff x="0" y="0"/>
          <a:chExt cx="0" cy="0"/>
        </a:xfrm>
      </p:grpSpPr>
      <p:sp>
        <p:nvSpPr>
          <p:cNvPr id="84" name="Google Shape;84;p18">
            <a:extLst>
              <a:ext uri="{FF2B5EF4-FFF2-40B4-BE49-F238E27FC236}">
                <a16:creationId xmlns:a16="http://schemas.microsoft.com/office/drawing/2014/main" id="{1CB24B9A-1752-75CD-4692-4E3E3017823D}"/>
              </a:ext>
            </a:extLst>
          </p:cNvPr>
          <p:cNvSpPr txBox="1">
            <a:spLocks noGrp="1"/>
          </p:cNvSpPr>
          <p:nvPr>
            <p:ph type="ctrTitle"/>
          </p:nvPr>
        </p:nvSpPr>
        <p:spPr>
          <a:xfrm>
            <a:off x="109330" y="973394"/>
            <a:ext cx="11667081" cy="634181"/>
          </a:xfrm>
          <a:prstGeom prst="rect">
            <a:avLst/>
          </a:prstGeom>
        </p:spPr>
        <p:txBody>
          <a:bodyPr spcFirstLastPara="1" wrap="square" lIns="121900" tIns="121900" rIns="121900" bIns="121900" anchor="b" anchorCtr="0">
            <a:normAutofit fontScale="90000"/>
          </a:bodyPr>
          <a:lstStyle/>
          <a:p>
            <a:r>
              <a:rPr lang="en-US" sz="4000" kern="100" dirty="0">
                <a:latin typeface="Calibri" panose="020F0502020204030204" pitchFamily="34" charset="0"/>
                <a:ea typeface="Calibri" panose="020F0502020204030204" pitchFamily="34" charset="0"/>
                <a:cs typeface="Calibri" panose="020F0502020204030204" pitchFamily="34" charset="0"/>
              </a:rPr>
              <a:t>Multi-Zonal Service Symposium </a:t>
            </a:r>
            <a:endParaRPr dirty="0">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29E8DDA7-EE62-EBC1-34E1-D94DB42EBA89}"/>
              </a:ext>
            </a:extLst>
          </p:cNvPr>
          <p:cNvPicPr>
            <a:picLocks noChangeAspect="1"/>
          </p:cNvPicPr>
          <p:nvPr/>
        </p:nvPicPr>
        <p:blipFill>
          <a:blip r:embed="rId4"/>
          <a:stretch>
            <a:fillRect/>
          </a:stretch>
        </p:blipFill>
        <p:spPr>
          <a:xfrm>
            <a:off x="2664440" y="2091919"/>
            <a:ext cx="7639765" cy="25882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426414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a:extLst>
            <a:ext uri="{FF2B5EF4-FFF2-40B4-BE49-F238E27FC236}">
              <a16:creationId xmlns:a16="http://schemas.microsoft.com/office/drawing/2014/main" id="{8E743967-6A8C-A17E-F679-C6C3BAC5890B}"/>
            </a:ext>
          </a:extLst>
        </p:cNvPr>
        <p:cNvGrpSpPr/>
        <p:nvPr/>
      </p:nvGrpSpPr>
      <p:grpSpPr>
        <a:xfrm>
          <a:off x="0" y="0"/>
          <a:ext cx="0" cy="0"/>
          <a:chOff x="0" y="0"/>
          <a:chExt cx="0" cy="0"/>
        </a:xfrm>
      </p:grpSpPr>
      <p:sp>
        <p:nvSpPr>
          <p:cNvPr id="84" name="Google Shape;84;p18">
            <a:extLst>
              <a:ext uri="{FF2B5EF4-FFF2-40B4-BE49-F238E27FC236}">
                <a16:creationId xmlns:a16="http://schemas.microsoft.com/office/drawing/2014/main" id="{F15C446E-FA2E-EF14-8B02-C1FF9AA64012}"/>
              </a:ext>
            </a:extLst>
          </p:cNvPr>
          <p:cNvSpPr txBox="1">
            <a:spLocks noGrp="1"/>
          </p:cNvSpPr>
          <p:nvPr>
            <p:ph type="ctrTitle"/>
          </p:nvPr>
        </p:nvSpPr>
        <p:spPr>
          <a:xfrm>
            <a:off x="109330" y="973394"/>
            <a:ext cx="11667081" cy="634181"/>
          </a:xfrm>
          <a:prstGeom prst="rect">
            <a:avLst/>
          </a:prstGeom>
        </p:spPr>
        <p:txBody>
          <a:bodyPr spcFirstLastPara="1" wrap="square" lIns="121900" tIns="121900" rIns="121900" bIns="121900" anchor="b" anchorCtr="0">
            <a:normAutofit fontScale="90000"/>
          </a:bodyPr>
          <a:lstStyle/>
          <a:p>
            <a:r>
              <a:rPr lang="en-US" sz="4000" kern="100" dirty="0">
                <a:latin typeface="Calibri" panose="020F0502020204030204" pitchFamily="34" charset="0"/>
                <a:ea typeface="Calibri" panose="020F0502020204030204" pitchFamily="34" charset="0"/>
                <a:cs typeface="Calibri" panose="020F0502020204030204" pitchFamily="34" charset="0"/>
              </a:rPr>
              <a:t>Backstory </a:t>
            </a:r>
            <a:endParaRPr dirty="0">
              <a:latin typeface="Calibri" panose="020F0502020204030204" pitchFamily="34" charset="0"/>
              <a:ea typeface="Calibri" panose="020F0502020204030204" pitchFamily="34" charset="0"/>
              <a:cs typeface="Calibri" panose="020F0502020204030204" pitchFamily="34" charset="0"/>
            </a:endParaRPr>
          </a:p>
        </p:txBody>
      </p:sp>
      <p:pic>
        <p:nvPicPr>
          <p:cNvPr id="12" name="Picture 11">
            <a:extLst>
              <a:ext uri="{FF2B5EF4-FFF2-40B4-BE49-F238E27FC236}">
                <a16:creationId xmlns:a16="http://schemas.microsoft.com/office/drawing/2014/main" id="{C00C56C1-9DB7-AF88-923F-F2D556EF8C8A}"/>
              </a:ext>
            </a:extLst>
          </p:cNvPr>
          <p:cNvPicPr>
            <a:picLocks noChangeAspect="1"/>
          </p:cNvPicPr>
          <p:nvPr/>
        </p:nvPicPr>
        <p:blipFill>
          <a:blip r:embed="rId4"/>
          <a:stretch>
            <a:fillRect/>
          </a:stretch>
        </p:blipFill>
        <p:spPr>
          <a:xfrm>
            <a:off x="3123385" y="1877961"/>
            <a:ext cx="6738370" cy="391725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547155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a:extLst>
            <a:ext uri="{FF2B5EF4-FFF2-40B4-BE49-F238E27FC236}">
              <a16:creationId xmlns:a16="http://schemas.microsoft.com/office/drawing/2014/main" id="{892445EE-EC76-9F17-6639-6AD6907B57BF}"/>
            </a:ext>
          </a:extLst>
        </p:cNvPr>
        <p:cNvGrpSpPr/>
        <p:nvPr/>
      </p:nvGrpSpPr>
      <p:grpSpPr>
        <a:xfrm>
          <a:off x="0" y="0"/>
          <a:ext cx="0" cy="0"/>
          <a:chOff x="0" y="0"/>
          <a:chExt cx="0" cy="0"/>
        </a:xfrm>
      </p:grpSpPr>
      <p:sp>
        <p:nvSpPr>
          <p:cNvPr id="84" name="Google Shape;84;p18">
            <a:extLst>
              <a:ext uri="{FF2B5EF4-FFF2-40B4-BE49-F238E27FC236}">
                <a16:creationId xmlns:a16="http://schemas.microsoft.com/office/drawing/2014/main" id="{E14BD43B-829B-77F3-AA22-A8979C2D8D05}"/>
              </a:ext>
            </a:extLst>
          </p:cNvPr>
          <p:cNvSpPr txBox="1">
            <a:spLocks noGrp="1"/>
          </p:cNvSpPr>
          <p:nvPr>
            <p:ph type="ctrTitle"/>
          </p:nvPr>
        </p:nvSpPr>
        <p:spPr>
          <a:xfrm>
            <a:off x="109330" y="973394"/>
            <a:ext cx="11667081" cy="634181"/>
          </a:xfrm>
          <a:prstGeom prst="rect">
            <a:avLst/>
          </a:prstGeom>
        </p:spPr>
        <p:txBody>
          <a:bodyPr spcFirstLastPara="1" wrap="square" lIns="121900" tIns="121900" rIns="121900" bIns="121900" anchor="b" anchorCtr="0">
            <a:normAutofit fontScale="90000"/>
          </a:bodyPr>
          <a:lstStyle/>
          <a:p>
            <a:r>
              <a:rPr lang="en-US" sz="4000" kern="100" dirty="0">
                <a:latin typeface="Calibri" panose="020F0502020204030204" pitchFamily="34" charset="0"/>
                <a:ea typeface="Calibri" panose="020F0502020204030204" pitchFamily="34" charset="0"/>
                <a:cs typeface="Calibri" panose="020F0502020204030204" pitchFamily="34" charset="0"/>
              </a:rPr>
              <a:t>This is Who We Are </a:t>
            </a:r>
            <a:endParaRPr dirty="0">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A616E4E7-3054-4402-CB13-900D6D6550CF}"/>
              </a:ext>
            </a:extLst>
          </p:cNvPr>
          <p:cNvPicPr>
            <a:picLocks noChangeAspect="1"/>
          </p:cNvPicPr>
          <p:nvPr/>
        </p:nvPicPr>
        <p:blipFill>
          <a:blip r:embed="rId4"/>
          <a:stretch>
            <a:fillRect/>
          </a:stretch>
        </p:blipFill>
        <p:spPr>
          <a:xfrm>
            <a:off x="2231923" y="1936042"/>
            <a:ext cx="7964129" cy="33143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0953559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8"/>
          <p:cNvSpPr txBox="1">
            <a:spLocks noGrp="1"/>
          </p:cNvSpPr>
          <p:nvPr>
            <p:ph type="ctrTitle"/>
          </p:nvPr>
        </p:nvSpPr>
        <p:spPr>
          <a:xfrm>
            <a:off x="415611" y="992767"/>
            <a:ext cx="11360800" cy="628439"/>
          </a:xfrm>
          <a:prstGeom prst="rect">
            <a:avLst/>
          </a:prstGeom>
        </p:spPr>
        <p:txBody>
          <a:bodyPr spcFirstLastPara="1" wrap="square" lIns="121900" tIns="121900" rIns="121900" bIns="121900" anchor="b" anchorCtr="0">
            <a:noAutofit/>
          </a:bodyPr>
          <a:lstStyle/>
          <a:p>
            <a:r>
              <a:rPr lang="en-US" sz="3600" dirty="0">
                <a:latin typeface="Calibri" panose="020F0502020204030204" pitchFamily="34" charset="0"/>
                <a:ea typeface="Calibri" panose="020F0502020204030204" pitchFamily="34" charset="0"/>
                <a:cs typeface="Calibri" panose="020F0502020204030204" pitchFamily="34" charset="0"/>
              </a:rPr>
              <a:t>US Collaboration of Zones</a:t>
            </a:r>
            <a:endParaRPr sz="3600" dirty="0"/>
          </a:p>
        </p:txBody>
      </p:sp>
      <p:sp>
        <p:nvSpPr>
          <p:cNvPr id="85" name="Google Shape;85;p18"/>
          <p:cNvSpPr txBox="1">
            <a:spLocks noGrp="1"/>
          </p:cNvSpPr>
          <p:nvPr>
            <p:ph type="subTitle" idx="1"/>
          </p:nvPr>
        </p:nvSpPr>
        <p:spPr>
          <a:xfrm>
            <a:off x="628650" y="2740015"/>
            <a:ext cx="11147750" cy="2908310"/>
          </a:xfrm>
          <a:prstGeom prst="rect">
            <a:avLst/>
          </a:prstGeom>
        </p:spPr>
        <p:txBody>
          <a:bodyPr spcFirstLastPara="1" wrap="square" lIns="121900" tIns="121900" rIns="121900" bIns="121900" numCol="2" anchor="t" anchorCtr="0">
            <a:noAutofit/>
          </a:bodyPr>
          <a:lstStyle/>
          <a:p>
            <a:pPr marL="457200" lvl="1" indent="0" algn="l"/>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Midwest</a:t>
            </a:r>
          </a:p>
          <a:p>
            <a:pPr marL="457200" lvl="1" indent="0" algn="l"/>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   Northeast</a:t>
            </a:r>
          </a:p>
          <a:p>
            <a:pPr marL="457200" lvl="1" indent="0" algn="l"/>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   Plain States</a:t>
            </a:r>
          </a:p>
          <a:p>
            <a:pPr marL="457200" lvl="1" indent="0" algn="l"/>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   Rocky Mount</a:t>
            </a:r>
          </a:p>
          <a:p>
            <a:pPr marL="457200" lvl="1" indent="0" algn="l"/>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   Southeastern</a:t>
            </a:r>
          </a:p>
          <a:p>
            <a:pPr marL="457200" lvl="1" indent="0" algn="l"/>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   Southern</a:t>
            </a:r>
          </a:p>
          <a:p>
            <a:pPr marL="457200" lvl="1" indent="0" algn="l"/>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   Western States </a:t>
            </a:r>
          </a:p>
          <a:p>
            <a:pPr marL="0" indent="0" algn="r"/>
            <a:r>
              <a:rPr lang="en-US" sz="2000" dirty="0">
                <a:latin typeface="Calibri" panose="020F0502020204030204" pitchFamily="34" charset="0"/>
                <a:ea typeface="Calibri" panose="020F0502020204030204" pitchFamily="34" charset="0"/>
                <a:cs typeface="Calibri" panose="020F0502020204030204" pitchFamily="34" charset="0"/>
              </a:rPr>
              <a:t>Southern</a:t>
            </a:r>
          </a:p>
          <a:p>
            <a:pPr marL="0" indent="0" algn="r"/>
            <a:endParaRPr lang="en-US" sz="2000" dirty="0">
              <a:latin typeface="Calibri" panose="020F0502020204030204" pitchFamily="34" charset="0"/>
              <a:ea typeface="Calibri" panose="020F0502020204030204" pitchFamily="34" charset="0"/>
              <a:cs typeface="Calibri" panose="020F0502020204030204" pitchFamily="34" charset="0"/>
            </a:endParaRPr>
          </a:p>
          <a:p>
            <a:pPr marL="0" indent="0" algn="l"/>
            <a:endParaRPr lang="en-US" sz="2000" dirty="0">
              <a:latin typeface="Calibri" panose="020F0502020204030204" pitchFamily="34" charset="0"/>
              <a:ea typeface="Calibri" panose="020F0502020204030204" pitchFamily="34" charset="0"/>
              <a:cs typeface="Calibri" panose="020F0502020204030204" pitchFamily="34" charset="0"/>
            </a:endParaRPr>
          </a:p>
          <a:p>
            <a:pPr marL="0" indent="0" algn="r"/>
            <a:endParaRPr lang="en-US" sz="2000" dirty="0">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5A10A6E1-963A-052C-7B3E-05171E532694}"/>
              </a:ext>
            </a:extLst>
          </p:cNvPr>
          <p:cNvPicPr>
            <a:picLocks noChangeAspect="1"/>
          </p:cNvPicPr>
          <p:nvPr/>
        </p:nvPicPr>
        <p:blipFill>
          <a:blip r:embed="rId4"/>
          <a:stretch>
            <a:fillRect/>
          </a:stretch>
        </p:blipFill>
        <p:spPr>
          <a:xfrm>
            <a:off x="4086225" y="2554943"/>
            <a:ext cx="3867150" cy="286282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a:extLst>
            <a:ext uri="{FF2B5EF4-FFF2-40B4-BE49-F238E27FC236}">
              <a16:creationId xmlns:a16="http://schemas.microsoft.com/office/drawing/2014/main" id="{6C23C4B4-FEAF-1EB5-F74B-5892C8EAD6F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933A02F-E2CF-C010-3AF1-52FE59A4B20F}"/>
              </a:ext>
            </a:extLst>
          </p:cNvPr>
          <p:cNvSpPr txBox="1"/>
          <p:nvPr/>
        </p:nvSpPr>
        <p:spPr>
          <a:xfrm>
            <a:off x="1527717" y="680224"/>
            <a:ext cx="9511990" cy="5909310"/>
          </a:xfrm>
          <a:prstGeom prst="rect">
            <a:avLst/>
          </a:prstGeom>
          <a:noFill/>
        </p:spPr>
        <p:txBody>
          <a:bodyPr wrap="square">
            <a:spAutoFit/>
          </a:bodyPr>
          <a:lstStyle/>
          <a:p>
            <a:r>
              <a:rPr lang="en-US" sz="3600" dirty="0">
                <a:latin typeface="Calibri" panose="020F0502020204030204" pitchFamily="34" charset="0"/>
                <a:ea typeface="Calibri" panose="020F0502020204030204" pitchFamily="34" charset="0"/>
                <a:cs typeface="Calibri" panose="020F0502020204030204" pitchFamily="34" charset="0"/>
              </a:rPr>
              <a:t>Communication, Collaboration, Cooperation</a:t>
            </a:r>
          </a:p>
          <a:p>
            <a:pPr>
              <a:lnSpc>
                <a:spcPct val="90000"/>
              </a:lnSpc>
            </a:pPr>
            <a:r>
              <a:rPr lang="en-US" dirty="0">
                <a:latin typeface="Times New Roman" panose="02020603050405020304" pitchFamily="18" charset="0"/>
                <a:cs typeface="Times New Roman" panose="02020603050405020304" pitchFamily="18" charset="0"/>
              </a:rPr>
              <a:t> </a:t>
            </a:r>
          </a:p>
          <a:p>
            <a:pPr>
              <a:lnSpc>
                <a:spcPct val="90000"/>
              </a:lnSpc>
            </a:pPr>
            <a:r>
              <a:rPr lang="en-US" dirty="0">
                <a:latin typeface="Calibri" panose="020F0502020204030204" pitchFamily="34" charset="0"/>
                <a:ea typeface="Calibri" panose="020F0502020204030204" pitchFamily="34" charset="0"/>
                <a:cs typeface="Calibri" panose="020F0502020204030204" pitchFamily="34" charset="0"/>
              </a:rPr>
              <a:t>Through effective communication and coordination, we will support NA communities in key</a:t>
            </a:r>
          </a:p>
          <a:p>
            <a:pPr>
              <a:lnSpc>
                <a:spcPct val="90000"/>
              </a:lnSpc>
            </a:pPr>
            <a:r>
              <a:rPr lang="en-US" dirty="0">
                <a:latin typeface="Calibri" panose="020F0502020204030204" pitchFamily="34" charset="0"/>
                <a:ea typeface="Calibri" panose="020F0502020204030204" pitchFamily="34" charset="0"/>
                <a:cs typeface="Calibri" panose="020F0502020204030204" pitchFamily="34" charset="0"/>
              </a:rPr>
              <a:t> service areas, including:</a:t>
            </a:r>
          </a:p>
          <a:p>
            <a:pPr>
              <a:lnSpc>
                <a:spcPct val="90000"/>
              </a:lnSpc>
            </a:pPr>
            <a:endParaRPr lang="en-US" dirty="0">
              <a:latin typeface="Calibri" panose="020F0502020204030204" pitchFamily="34" charset="0"/>
              <a:ea typeface="Calibri" panose="020F0502020204030204" pitchFamily="34" charset="0"/>
              <a:cs typeface="Calibri" panose="020F0502020204030204" pitchFamily="34" charset="0"/>
            </a:endParaRPr>
          </a:p>
          <a:p>
            <a:pPr>
              <a:lnSpc>
                <a:spcPct val="90000"/>
              </a:lnSpc>
            </a:pPr>
            <a:r>
              <a:rPr lang="en-US" dirty="0">
                <a:latin typeface="Calibri" panose="020F0502020204030204" pitchFamily="34" charset="0"/>
                <a:ea typeface="Calibri" panose="020F0502020204030204" pitchFamily="34" charset="0"/>
                <a:cs typeface="Calibri" panose="020F0502020204030204" pitchFamily="34" charset="0"/>
              </a:rPr>
              <a:t>🗣️ Public Relations</a:t>
            </a:r>
          </a:p>
          <a:p>
            <a:pPr>
              <a:lnSpc>
                <a:spcPct val="90000"/>
              </a:lnSpc>
            </a:pPr>
            <a:r>
              <a:rPr lang="en-US" dirty="0">
                <a:latin typeface="Calibri" panose="020F0502020204030204" pitchFamily="34" charset="0"/>
                <a:ea typeface="Calibri" panose="020F0502020204030204" pitchFamily="34" charset="0"/>
                <a:cs typeface="Calibri" panose="020F0502020204030204" pitchFamily="34" charset="0"/>
              </a:rPr>
              <a:t>🌱 Fellowship Development</a:t>
            </a:r>
          </a:p>
          <a:p>
            <a:pPr>
              <a:lnSpc>
                <a:spcPct val="90000"/>
              </a:lnSpc>
            </a:pPr>
            <a:r>
              <a:rPr lang="en-US" dirty="0">
                <a:latin typeface="Calibri" panose="020F0502020204030204" pitchFamily="34" charset="0"/>
                <a:ea typeface="Calibri" panose="020F0502020204030204" pitchFamily="34" charset="0"/>
                <a:cs typeface="Calibri" panose="020F0502020204030204" pitchFamily="34" charset="0"/>
              </a:rPr>
              <a:t>🎓 Training and Mentoring</a:t>
            </a:r>
          </a:p>
          <a:p>
            <a:pPr>
              <a:lnSpc>
                <a:spcPct val="90000"/>
              </a:lnSpc>
            </a:pPr>
            <a:r>
              <a:rPr lang="en-US" dirty="0">
                <a:latin typeface="Calibri" panose="020F0502020204030204" pitchFamily="34" charset="0"/>
                <a:ea typeface="Calibri" panose="020F0502020204030204" pitchFamily="34" charset="0"/>
                <a:cs typeface="Calibri" panose="020F0502020204030204" pitchFamily="34" charset="0"/>
              </a:rPr>
              <a:t>💻 Technology</a:t>
            </a:r>
          </a:p>
          <a:p>
            <a:pPr>
              <a:lnSpc>
                <a:spcPct val="90000"/>
              </a:lnSpc>
            </a:pPr>
            <a:r>
              <a:rPr lang="en-US" dirty="0">
                <a:latin typeface="Calibri" panose="020F0502020204030204" pitchFamily="34" charset="0"/>
                <a:ea typeface="Calibri" panose="020F0502020204030204" pitchFamily="34" charset="0"/>
                <a:cs typeface="Calibri" panose="020F0502020204030204" pitchFamily="34" charset="0"/>
              </a:rPr>
              <a:t>📊 Planning, Reporting, and Emerging Needs</a:t>
            </a:r>
          </a:p>
          <a:p>
            <a:pPr indent="-228600">
              <a:lnSpc>
                <a:spcPct val="90000"/>
              </a:lnSpc>
              <a:buFont typeface="Arial" panose="020B0604020202020204" pitchFamily="34" charset="0"/>
              <a:buChar char="•"/>
            </a:pPr>
            <a:endParaRPr lang="en-US" dirty="0">
              <a:latin typeface="Calibri" panose="020F0502020204030204" pitchFamily="34" charset="0"/>
              <a:ea typeface="Calibri" panose="020F0502020204030204" pitchFamily="34" charset="0"/>
              <a:cs typeface="Calibri" panose="020F0502020204030204" pitchFamily="34" charset="0"/>
            </a:endParaRPr>
          </a:p>
          <a:p>
            <a:pPr>
              <a:lnSpc>
                <a:spcPct val="90000"/>
              </a:lnSpc>
            </a:pPr>
            <a:r>
              <a:rPr lang="en-US" dirty="0">
                <a:latin typeface="Calibri" panose="020F0502020204030204" pitchFamily="34" charset="0"/>
                <a:ea typeface="Calibri" panose="020F0502020204030204" pitchFamily="34" charset="0"/>
                <a:cs typeface="Calibri" panose="020F0502020204030204" pitchFamily="34" charset="0"/>
              </a:rPr>
              <a:t> This Collaboration will serve as a vehicle to identify and fill service gaps, while:</a:t>
            </a:r>
          </a:p>
          <a:p>
            <a:pPr>
              <a:lnSpc>
                <a:spcPct val="90000"/>
              </a:lnSpc>
            </a:pPr>
            <a:r>
              <a:rPr lang="en-US" dirty="0">
                <a:latin typeface="Calibri" panose="020F0502020204030204" pitchFamily="34" charset="0"/>
                <a:ea typeface="Calibri" panose="020F0502020204030204" pitchFamily="34" charset="0"/>
                <a:cs typeface="Calibri" panose="020F0502020204030204" pitchFamily="34" charset="0"/>
              </a:rPr>
              <a:t>🔄 Complementing—not replacing—existing service structures</a:t>
            </a:r>
          </a:p>
          <a:p>
            <a:pPr>
              <a:lnSpc>
                <a:spcPct val="90000"/>
              </a:lnSpc>
            </a:pPr>
            <a:r>
              <a:rPr lang="en-US" dirty="0">
                <a:latin typeface="Calibri" panose="020F0502020204030204" pitchFamily="34" charset="0"/>
                <a:ea typeface="Calibri" panose="020F0502020204030204" pitchFamily="34" charset="0"/>
                <a:cs typeface="Calibri" panose="020F0502020204030204" pitchFamily="34" charset="0"/>
              </a:rPr>
              <a:t>🧠 Coordinating existing knowledge and resources</a:t>
            </a:r>
          </a:p>
          <a:p>
            <a:pPr>
              <a:lnSpc>
                <a:spcPct val="90000"/>
              </a:lnSpc>
            </a:pPr>
            <a:r>
              <a:rPr lang="en-US" dirty="0">
                <a:latin typeface="Calibri" panose="020F0502020204030204" pitchFamily="34" charset="0"/>
                <a:ea typeface="Calibri" panose="020F0502020204030204" pitchFamily="34" charset="0"/>
                <a:cs typeface="Calibri" panose="020F0502020204030204" pitchFamily="34" charset="0"/>
              </a:rPr>
              <a:t>📥 Funneling service requests and supporting local service bodies</a:t>
            </a:r>
          </a:p>
          <a:p>
            <a:pPr>
              <a:lnSpc>
                <a:spcPct val="90000"/>
              </a:lnSpc>
            </a:pPr>
            <a:endParaRPr lang="en-US" dirty="0">
              <a:latin typeface="Calibri" panose="020F0502020204030204" pitchFamily="34" charset="0"/>
              <a:ea typeface="Calibri" panose="020F0502020204030204" pitchFamily="34" charset="0"/>
              <a:cs typeface="Calibri" panose="020F0502020204030204" pitchFamily="34" charset="0"/>
            </a:endParaRPr>
          </a:p>
          <a:p>
            <a:pPr>
              <a:lnSpc>
                <a:spcPct val="90000"/>
              </a:lnSpc>
            </a:pPr>
            <a:r>
              <a:rPr lang="en-US" dirty="0">
                <a:latin typeface="Calibri" panose="020F0502020204030204" pitchFamily="34" charset="0"/>
                <a:ea typeface="Calibri" panose="020F0502020204030204" pitchFamily="34" charset="0"/>
                <a:cs typeface="Calibri" panose="020F0502020204030204" pitchFamily="34" charset="0"/>
              </a:rPr>
              <a:t> Accountability and Reporting: To ensure transparency and consistency, the Collaboration will:</a:t>
            </a:r>
          </a:p>
          <a:p>
            <a:pPr>
              <a:lnSpc>
                <a:spcPct val="90000"/>
              </a:lnSpc>
            </a:pPr>
            <a:r>
              <a:rPr lang="en-US" dirty="0">
                <a:latin typeface="Calibri" panose="020F0502020204030204" pitchFamily="34" charset="0"/>
                <a:ea typeface="Calibri" panose="020F0502020204030204" pitchFamily="34" charset="0"/>
                <a:cs typeface="Calibri" panose="020F0502020204030204" pitchFamily="34" charset="0"/>
              </a:rPr>
              <a:t>📝 Provide meeting minutes within 10 days of each quarterly meeting, including all voting</a:t>
            </a:r>
          </a:p>
          <a:p>
            <a:pPr>
              <a:lnSpc>
                <a:spcPct val="90000"/>
              </a:lnSpc>
            </a:pPr>
            <a:r>
              <a:rPr lang="en-US" dirty="0">
                <a:latin typeface="Calibri" panose="020F0502020204030204" pitchFamily="34" charset="0"/>
                <a:ea typeface="Calibri" panose="020F0502020204030204" pitchFamily="34" charset="0"/>
                <a:cs typeface="Calibri" panose="020F0502020204030204" pitchFamily="34" charset="0"/>
              </a:rPr>
              <a:t>       results and a financial report.</a:t>
            </a:r>
          </a:p>
          <a:p>
            <a:pPr>
              <a:lnSpc>
                <a:spcPct val="90000"/>
              </a:lnSpc>
            </a:pPr>
            <a:r>
              <a:rPr lang="en-US" dirty="0">
                <a:latin typeface="Calibri" panose="020F0502020204030204" pitchFamily="34" charset="0"/>
                <a:ea typeface="Calibri" panose="020F0502020204030204" pitchFamily="34" charset="0"/>
                <a:cs typeface="Calibri" panose="020F0502020204030204" pitchFamily="34" charset="0"/>
              </a:rPr>
              <a:t>📘 Produce an annual report for all member zones, summarizing past actions, financial </a:t>
            </a:r>
          </a:p>
          <a:p>
            <a:pPr>
              <a:lnSpc>
                <a:spcPct val="90000"/>
              </a:lnSpc>
            </a:pPr>
            <a:r>
              <a:rPr lang="en-US" dirty="0">
                <a:latin typeface="Calibri" panose="020F0502020204030204" pitchFamily="34" charset="0"/>
                <a:ea typeface="Calibri" panose="020F0502020204030204" pitchFamily="34" charset="0"/>
                <a:cs typeface="Calibri" panose="020F0502020204030204" pitchFamily="34" charset="0"/>
              </a:rPr>
              <a:t>       activity, future considerations.</a:t>
            </a:r>
          </a:p>
          <a:p>
            <a:endParaRPr lang="en-US" dirty="0"/>
          </a:p>
        </p:txBody>
      </p:sp>
    </p:spTree>
    <p:extLst>
      <p:ext uri="{BB962C8B-B14F-4D97-AF65-F5344CB8AC3E}">
        <p14:creationId xmlns:p14="http://schemas.microsoft.com/office/powerpoint/2010/main" val="40222433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a:extLst>
            <a:ext uri="{FF2B5EF4-FFF2-40B4-BE49-F238E27FC236}">
              <a16:creationId xmlns:a16="http://schemas.microsoft.com/office/drawing/2014/main" id="{5CB054DF-6A42-6F8D-B828-867413123FF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D6ADA3D-430D-4C08-2847-C8E3D3773BA6}"/>
              </a:ext>
            </a:extLst>
          </p:cNvPr>
          <p:cNvSpPr txBox="1"/>
          <p:nvPr/>
        </p:nvSpPr>
        <p:spPr>
          <a:xfrm>
            <a:off x="1474839" y="925550"/>
            <a:ext cx="9674941" cy="5410712"/>
          </a:xfrm>
          <a:prstGeom prst="rect">
            <a:avLst/>
          </a:prstGeom>
          <a:noFill/>
        </p:spPr>
        <p:txBody>
          <a:bodyPr wrap="square">
            <a:spAutoFit/>
          </a:bodyPr>
          <a:lstStyle/>
          <a:p>
            <a:r>
              <a:rPr lang="en-US" sz="3600" kern="1200" dirty="0">
                <a:latin typeface="Calibri" panose="020F0502020204030204" pitchFamily="34" charset="0"/>
                <a:ea typeface="Calibri" panose="020F0502020204030204" pitchFamily="34" charset="0"/>
                <a:cs typeface="Calibri" panose="020F0502020204030204" pitchFamily="34" charset="0"/>
              </a:rPr>
              <a:t>Mission and Vision </a:t>
            </a:r>
          </a:p>
          <a:p>
            <a:pPr lvl="0">
              <a:lnSpc>
                <a:spcPct val="90000"/>
              </a:lnSpc>
              <a:defRPr/>
            </a:pPr>
            <a:r>
              <a:rPr lang="en-US" dirty="0">
                <a:latin typeface="Times New Roman" panose="02020603050405020304" pitchFamily="18"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Calibri" panose="020F0502020204030204" pitchFamily="34" charset="0"/>
              </a:rPr>
              <a:t>The US Collaboration of Zones will serve as a single national point of contact for Narcotics     </a:t>
            </a:r>
          </a:p>
          <a:p>
            <a:pPr lvl="0">
              <a:lnSpc>
                <a:spcPct val="90000"/>
              </a:lnSpc>
              <a:defRPr/>
            </a:pPr>
            <a:r>
              <a:rPr lang="en-US" dirty="0">
                <a:latin typeface="Calibri" panose="020F0502020204030204" pitchFamily="34" charset="0"/>
                <a:ea typeface="Calibri" panose="020F0502020204030204" pitchFamily="34" charset="0"/>
                <a:cs typeface="Calibri" panose="020F0502020204030204" pitchFamily="34" charset="0"/>
              </a:rPr>
              <a:t> Anonymous within the United States, establishing a consistent and visible national presence.</a:t>
            </a:r>
          </a:p>
          <a:p>
            <a:pPr lvl="0">
              <a:lnSpc>
                <a:spcPct val="90000"/>
              </a:lnSpc>
              <a:defRPr/>
            </a:pPr>
            <a:r>
              <a:rPr lang="en-US" dirty="0">
                <a:latin typeface="Calibri" panose="020F0502020204030204" pitchFamily="34" charset="0"/>
                <a:ea typeface="Calibri" panose="020F0502020204030204" pitchFamily="34" charset="0"/>
                <a:cs typeface="Calibri" panose="020F0502020204030204" pitchFamily="34" charset="0"/>
              </a:rPr>
              <a:t> A national presence enables expanded Public Relations opportunities, including:</a:t>
            </a:r>
          </a:p>
          <a:p>
            <a:pPr lvl="0" indent="-228600" algn="ctr">
              <a:lnSpc>
                <a:spcPct val="90000"/>
              </a:lnSpc>
              <a:buFont typeface="Arial" panose="020B0604020202020204" pitchFamily="34" charset="0"/>
              <a:buChar char="•"/>
              <a:defRPr/>
            </a:pPr>
            <a:endParaRPr lang="en-US" dirty="0">
              <a:latin typeface="Calibri" panose="020F0502020204030204" pitchFamily="34" charset="0"/>
              <a:ea typeface="Calibri" panose="020F0502020204030204" pitchFamily="34" charset="0"/>
              <a:cs typeface="Calibri" panose="020F0502020204030204" pitchFamily="34" charset="0"/>
            </a:endParaRPr>
          </a:p>
          <a:p>
            <a:pPr lvl="0">
              <a:lnSpc>
                <a:spcPct val="90000"/>
              </a:lnSpc>
              <a:defRPr/>
            </a:pPr>
            <a:r>
              <a:rPr lang="en-US" dirty="0">
                <a:latin typeface="Times New Roman" panose="02020603050405020304" pitchFamily="18"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Calibri" panose="020F0502020204030204" pitchFamily="34" charset="0"/>
              </a:rPr>
              <a:t>National &amp; Federal Engagement</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        Working with national and federal agencies that are currently inaccessible to NA in the U.S.</a:t>
            </a:r>
          </a:p>
          <a:p>
            <a:pPr lvl="0" indent="-228600">
              <a:lnSpc>
                <a:spcPct val="90000"/>
              </a:lnSpc>
              <a:buFont typeface="Arial" panose="020B0604020202020204" pitchFamily="34" charset="0"/>
              <a:buChar char="•"/>
              <a:defRPr/>
            </a:pPr>
            <a:endParaRPr lang="en-US" dirty="0">
              <a:latin typeface="Calibri" panose="020F0502020204030204" pitchFamily="34" charset="0"/>
              <a:ea typeface="Calibri" panose="020F0502020204030204" pitchFamily="34" charset="0"/>
              <a:cs typeface="Calibri" panose="020F0502020204030204" pitchFamily="34" charset="0"/>
            </a:endParaRPr>
          </a:p>
          <a:p>
            <a:pPr lvl="0">
              <a:lnSpc>
                <a:spcPct val="90000"/>
              </a:lnSpc>
              <a:defRPr/>
            </a:pPr>
            <a:r>
              <a:rPr lang="en-US" dirty="0">
                <a:latin typeface="Calibri" panose="020F0502020204030204" pitchFamily="34" charset="0"/>
                <a:ea typeface="Calibri" panose="020F0502020204030204" pitchFamily="34" charset="0"/>
                <a:cs typeface="Calibri" panose="020F0502020204030204" pitchFamily="34" charset="0"/>
              </a:rPr>
              <a:t>🌐  National Connectivity Tools</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        Providing a national website and related tools that connect addicts and the public to local NA       </a:t>
            </a:r>
          </a:p>
          <a:p>
            <a:pPr lvl="0">
              <a:lnSpc>
                <a:spcPct val="90000"/>
              </a:lnSpc>
              <a:defRPr/>
            </a:pPr>
            <a:r>
              <a:rPr lang="en-US" dirty="0">
                <a:latin typeface="Calibri" panose="020F0502020204030204" pitchFamily="34" charset="0"/>
                <a:ea typeface="Calibri" panose="020F0502020204030204" pitchFamily="34" charset="0"/>
                <a:cs typeface="Calibri" panose="020F0502020204030204" pitchFamily="34" charset="0"/>
              </a:rPr>
              <a:t>        meetings, helplines, websites.</a:t>
            </a:r>
          </a:p>
          <a:p>
            <a:pPr lvl="0" indent="-228600">
              <a:lnSpc>
                <a:spcPct val="90000"/>
              </a:lnSpc>
              <a:buFont typeface="Arial" panose="020B0604020202020204" pitchFamily="34" charset="0"/>
              <a:buChar char="•"/>
              <a:defRPr/>
            </a:pPr>
            <a:endParaRPr lang="en-US" dirty="0">
              <a:latin typeface="Calibri" panose="020F0502020204030204" pitchFamily="34" charset="0"/>
              <a:ea typeface="Calibri" panose="020F0502020204030204" pitchFamily="34" charset="0"/>
              <a:cs typeface="Calibri" panose="020F0502020204030204" pitchFamily="34" charset="0"/>
            </a:endParaRPr>
          </a:p>
          <a:p>
            <a:pPr lvl="0">
              <a:lnSpc>
                <a:spcPct val="90000"/>
              </a:lnSpc>
              <a:defRPr/>
            </a:pPr>
            <a:r>
              <a:rPr lang="en-US" dirty="0">
                <a:latin typeface="Calibri" panose="020F0502020204030204" pitchFamily="34" charset="0"/>
                <a:ea typeface="Calibri" panose="020F0502020204030204" pitchFamily="34" charset="0"/>
                <a:cs typeface="Calibri" panose="020F0502020204030204" pitchFamily="34" charset="0"/>
              </a:rPr>
              <a:t>📢  Public Service Announcements (PSAs)</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        Making national PSAs available to increase awareness of  Narcotics Anonymous across </a:t>
            </a:r>
          </a:p>
          <a:p>
            <a:pPr lvl="0">
              <a:lnSpc>
                <a:spcPct val="90000"/>
              </a:lnSpc>
              <a:defRPr/>
            </a:pPr>
            <a:r>
              <a:rPr lang="en-US" dirty="0">
                <a:latin typeface="Calibri" panose="020F0502020204030204" pitchFamily="34" charset="0"/>
                <a:ea typeface="Calibri" panose="020F0502020204030204" pitchFamily="34" charset="0"/>
                <a:cs typeface="Calibri" panose="020F0502020204030204" pitchFamily="34" charset="0"/>
              </a:rPr>
              <a:t>        the U.S.</a:t>
            </a:r>
          </a:p>
          <a:p>
            <a:pPr lvl="0" indent="-228600">
              <a:lnSpc>
                <a:spcPct val="90000"/>
              </a:lnSpc>
              <a:buFont typeface="Arial" panose="020B0604020202020204" pitchFamily="34" charset="0"/>
              <a:buChar char="•"/>
              <a:defRPr/>
            </a:pPr>
            <a:endParaRPr lang="en-US" dirty="0">
              <a:latin typeface="Calibri" panose="020F0502020204030204" pitchFamily="34" charset="0"/>
              <a:ea typeface="Calibri" panose="020F0502020204030204" pitchFamily="34" charset="0"/>
              <a:cs typeface="Calibri" panose="020F0502020204030204" pitchFamily="34" charset="0"/>
            </a:endParaRPr>
          </a:p>
          <a:p>
            <a:pPr lvl="0">
              <a:lnSpc>
                <a:spcPct val="90000"/>
              </a:lnSpc>
              <a:defRPr/>
            </a:pPr>
            <a:r>
              <a:rPr lang="en-US" dirty="0">
                <a:latin typeface="Calibri" panose="020F0502020204030204" pitchFamily="34" charset="0"/>
                <a:ea typeface="Calibri" panose="020F0502020204030204" pitchFamily="34" charset="0"/>
                <a:cs typeface="Calibri" panose="020F0502020204030204" pitchFamily="34" charset="0"/>
              </a:rPr>
              <a:t>📍 Accurate Meeting Information</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       Improving the quality and consistency of meeting information  nationwide—locally and</a:t>
            </a:r>
          </a:p>
          <a:p>
            <a:pPr lvl="0">
              <a:lnSpc>
                <a:spcPct val="90000"/>
              </a:lnSpc>
              <a:defRPr/>
            </a:pPr>
            <a:r>
              <a:rPr lang="en-US" dirty="0">
                <a:latin typeface="Calibri" panose="020F0502020204030204" pitchFamily="34" charset="0"/>
                <a:ea typeface="Calibri" panose="020F0502020204030204" pitchFamily="34" charset="0"/>
                <a:cs typeface="Calibri" panose="020F0502020204030204" pitchFamily="34" charset="0"/>
              </a:rPr>
              <a:t>       on na.org.</a:t>
            </a:r>
          </a:p>
          <a:p>
            <a:endParaRPr lang="en-US" dirty="0"/>
          </a:p>
        </p:txBody>
      </p:sp>
    </p:spTree>
    <p:extLst>
      <p:ext uri="{BB962C8B-B14F-4D97-AF65-F5344CB8AC3E}">
        <p14:creationId xmlns:p14="http://schemas.microsoft.com/office/powerpoint/2010/main" val="1963570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a:extLst>
            <a:ext uri="{FF2B5EF4-FFF2-40B4-BE49-F238E27FC236}">
              <a16:creationId xmlns:a16="http://schemas.microsoft.com/office/drawing/2014/main" id="{97B84377-F37F-2303-392D-F36F56DFECB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2B73041-0D8F-D4A6-611D-E216E5D3538B}"/>
              </a:ext>
            </a:extLst>
          </p:cNvPr>
          <p:cNvSpPr txBox="1"/>
          <p:nvPr/>
        </p:nvSpPr>
        <p:spPr>
          <a:xfrm>
            <a:off x="2520175" y="434898"/>
            <a:ext cx="8519531" cy="3970318"/>
          </a:xfrm>
          <a:prstGeom prst="rect">
            <a:avLst/>
          </a:prstGeom>
          <a:noFill/>
        </p:spPr>
        <p:txBody>
          <a:bodyPr wrap="square">
            <a:spAutoFit/>
          </a:bodyPr>
          <a:lstStyle/>
          <a:p>
            <a:endParaRPr lang="en-US" sz="36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Workgroups and Task Teams </a:t>
            </a:r>
          </a:p>
          <a:p>
            <a:pPr lvl="0" fontAlgn="base">
              <a:spcBef>
                <a:spcPct val="0"/>
              </a:spcBef>
              <a:spcAft>
                <a:spcPct val="0"/>
              </a:spcAft>
            </a:pPr>
            <a:endParaRPr lang="en-US" dirty="0">
              <a:latin typeface="Times New Roman" panose="02020603050405020304" pitchFamily="18" charset="0"/>
              <a:cs typeface="Times New Roman" panose="02020603050405020304" pitchFamily="18" charset="0"/>
            </a:endParaRPr>
          </a:p>
          <a:p>
            <a:pPr lvl="0" fontAlgn="base">
              <a:spcBef>
                <a:spcPct val="0"/>
              </a:spcBef>
              <a:spcAft>
                <a:spcPct val="0"/>
              </a:spcAft>
            </a:pPr>
            <a:endParaRPr lang="en-US" dirty="0">
              <a:latin typeface="Times New Roman" panose="02020603050405020304" pitchFamily="18" charset="0"/>
              <a:cs typeface="Times New Roman" panose="02020603050405020304" pitchFamily="18" charset="0"/>
            </a:endParaRPr>
          </a:p>
          <a:p>
            <a:pPr lvl="0" fontAlgn="base">
              <a:spcBef>
                <a:spcPct val="0"/>
              </a:spcBef>
              <a:spcAft>
                <a:spcPct val="0"/>
              </a:spcAft>
            </a:pPr>
            <a:r>
              <a:rPr lang="en-US" altLang="en-US"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ea typeface="Calibri" panose="020F0502020204030204" pitchFamily="34" charset="0"/>
                <a:cs typeface="Times New Roman" panose="02020603050405020304" pitchFamily="18" charset="0"/>
              </a:rPr>
              <a:t>🗣</a:t>
            </a:r>
            <a:r>
              <a:rPr lang="en-US"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US" altLang="en-US" dirty="0">
                <a:ln w="0"/>
                <a:latin typeface="Calibri" panose="020F0502020204030204" pitchFamily="34" charset="0"/>
                <a:ea typeface="Calibri" panose="020F0502020204030204" pitchFamily="34" charset="0"/>
                <a:cs typeface="Calibri" panose="020F0502020204030204" pitchFamily="34" charset="0"/>
              </a:rPr>
              <a:t>Communications</a:t>
            </a:r>
          </a:p>
          <a:p>
            <a:pPr lvl="0" fontAlgn="base">
              <a:spcBef>
                <a:spcPct val="0"/>
              </a:spcBef>
              <a:spcAft>
                <a:spcPct val="0"/>
              </a:spcAft>
            </a:pPr>
            <a:endParaRPr lang="en-US" altLang="en-US" dirty="0">
              <a:latin typeface="Times New Roman" panose="02020603050405020304" pitchFamily="18" charset="0"/>
              <a:cs typeface="Times New Roman" panose="02020603050405020304" pitchFamily="18" charset="0"/>
            </a:endParaRPr>
          </a:p>
          <a:p>
            <a:pPr lvl="0" fontAlgn="base">
              <a:spcBef>
                <a:spcPct val="0"/>
              </a:spcBef>
              <a:spcAft>
                <a:spcPct val="0"/>
              </a:spcAft>
            </a:pPr>
            <a:r>
              <a:rPr lang="en-US" altLang="en-US" dirty="0">
                <a:latin typeface="Times New Roman" panose="02020603050405020304" pitchFamily="18" charset="0"/>
                <a:cs typeface="Times New Roman" panose="02020603050405020304" pitchFamily="18" charset="0"/>
              </a:rPr>
              <a:t>💻 </a:t>
            </a:r>
            <a:r>
              <a:rPr lang="en-US" altLang="en-US" dirty="0">
                <a:latin typeface="Calibri" panose="020F0502020204030204" pitchFamily="34" charset="0"/>
                <a:ea typeface="Calibri" panose="020F0502020204030204" pitchFamily="34" charset="0"/>
                <a:cs typeface="Calibri" panose="020F0502020204030204" pitchFamily="34" charset="0"/>
              </a:rPr>
              <a:t>Information Technology (IT)</a:t>
            </a:r>
          </a:p>
          <a:p>
            <a:pPr lvl="0" fontAlgn="base">
              <a:spcBef>
                <a:spcPct val="0"/>
              </a:spcBef>
              <a:spcAft>
                <a:spcPct val="0"/>
              </a:spcAft>
            </a:pPr>
            <a:endParaRPr lang="en-US" altLang="en-US" dirty="0">
              <a:latin typeface="Times New Roman" panose="02020603050405020304" pitchFamily="18" charset="0"/>
              <a:cs typeface="Times New Roman" panose="02020603050405020304" pitchFamily="18" charset="0"/>
            </a:endParaRPr>
          </a:p>
          <a:p>
            <a:pPr lvl="0" fontAlgn="base">
              <a:spcBef>
                <a:spcPct val="0"/>
              </a:spcBef>
              <a:spcAft>
                <a:spcPct val="0"/>
              </a:spcAft>
            </a:pPr>
            <a:r>
              <a:rPr lang="en-US" altLang="en-US" dirty="0">
                <a:latin typeface="Times New Roman" panose="02020603050405020304" pitchFamily="18" charset="0"/>
                <a:cs typeface="Times New Roman" panose="02020603050405020304" pitchFamily="18" charset="0"/>
              </a:rPr>
              <a:t>📣 </a:t>
            </a:r>
            <a:r>
              <a:rPr lang="en-US" altLang="en-US" dirty="0">
                <a:latin typeface="Calibri" panose="020F0502020204030204" pitchFamily="34" charset="0"/>
                <a:ea typeface="Calibri" panose="020F0502020204030204" pitchFamily="34" charset="0"/>
                <a:cs typeface="Calibri" panose="020F0502020204030204" pitchFamily="34" charset="0"/>
              </a:rPr>
              <a:t>Public Relations </a:t>
            </a:r>
            <a:r>
              <a:rPr lang="en-US" dirty="0">
                <a:latin typeface="Calibri" panose="020F0502020204030204" pitchFamily="34" charset="0"/>
                <a:ea typeface="Calibri" panose="020F0502020204030204" pitchFamily="34" charset="0"/>
                <a:cs typeface="Calibri" panose="020F0502020204030204" pitchFamily="34" charset="0"/>
              </a:rPr>
              <a:t>    </a:t>
            </a:r>
          </a:p>
          <a:p>
            <a:pPr lvl="0" fontAlgn="base">
              <a:spcBef>
                <a:spcPct val="0"/>
              </a:spcBef>
              <a:spcAft>
                <a:spcPct val="0"/>
              </a:spcAft>
            </a:pPr>
            <a:r>
              <a:rPr lang="en-US" dirty="0">
                <a:latin typeface="Times New Roman" panose="02020603050405020304" pitchFamily="18" charset="0"/>
                <a:cs typeface="Times New Roman" panose="02020603050405020304" pitchFamily="18" charset="0"/>
              </a:rPr>
              <a:t>  </a:t>
            </a:r>
          </a:p>
          <a:p>
            <a:pPr lvl="0" fontAlgn="base">
              <a:spcBef>
                <a:spcPct val="0"/>
              </a:spcBef>
              <a:spcAft>
                <a:spcPct val="0"/>
              </a:spcAft>
            </a:pPr>
            <a:r>
              <a:rPr lang="en-US" dirty="0">
                <a:latin typeface="Times New Roman" panose="02020603050405020304" pitchFamily="18" charset="0"/>
                <a:cs typeface="Times New Roman" panose="02020603050405020304" pitchFamily="18" charset="0"/>
              </a:rPr>
              <a:t> </a:t>
            </a:r>
            <a:r>
              <a:rPr lang="en-US" dirty="0">
                <a:solidFill>
                  <a:schemeClr val="bg1"/>
                </a:solidFill>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Calibri" panose="020F0502020204030204" pitchFamily="34" charset="0"/>
              </a:rPr>
              <a:t>Fellowship Development Task Team</a:t>
            </a:r>
          </a:p>
          <a:p>
            <a:endParaRPr lang="en-US" dirty="0"/>
          </a:p>
        </p:txBody>
      </p:sp>
    </p:spTree>
    <p:extLst>
      <p:ext uri="{BB962C8B-B14F-4D97-AF65-F5344CB8AC3E}">
        <p14:creationId xmlns:p14="http://schemas.microsoft.com/office/powerpoint/2010/main" val="14331119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8"/>
          <p:cNvSpPr txBox="1">
            <a:spLocks noGrp="1"/>
          </p:cNvSpPr>
          <p:nvPr>
            <p:ph type="ctrTitle"/>
          </p:nvPr>
        </p:nvSpPr>
        <p:spPr>
          <a:xfrm>
            <a:off x="415611" y="992767"/>
            <a:ext cx="11360800" cy="904859"/>
          </a:xfrm>
          <a:prstGeom prst="rect">
            <a:avLst/>
          </a:prstGeom>
        </p:spPr>
        <p:txBody>
          <a:bodyPr spcFirstLastPara="1" wrap="square" lIns="121900" tIns="121900" rIns="121900" bIns="121900" anchor="b" anchorCtr="0">
            <a:normAutofit fontScale="90000"/>
          </a:bodyPr>
          <a:lstStyle/>
          <a:p>
            <a:r>
              <a:rPr lang="en-US" sz="3600" cap="all" dirty="0">
                <a:solidFill>
                  <a:schemeClr val="tx1"/>
                </a:solidFill>
                <a:latin typeface="Calibri" panose="020F0502020204030204" pitchFamily="34" charset="0"/>
                <a:ea typeface="Calibri" panose="020F0502020204030204" pitchFamily="34" charset="0"/>
                <a:cs typeface="Calibri" panose="020F0502020204030204" pitchFamily="34" charset="0"/>
              </a:rPr>
              <a:t>Narcotics Anonymous USA</a:t>
            </a:r>
            <a:br>
              <a:rPr lang="en-US" sz="3600" cap="all"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en-US" sz="2200" cap="all" dirty="0">
                <a:solidFill>
                  <a:schemeClr val="tx1"/>
                </a:solidFill>
                <a:latin typeface="Calibri" panose="020F0502020204030204" pitchFamily="34" charset="0"/>
                <a:ea typeface="Calibri" panose="020F0502020204030204" pitchFamily="34" charset="0"/>
                <a:cs typeface="Calibri" panose="020F0502020204030204" pitchFamily="34" charset="0"/>
              </a:rPr>
              <a:t>https://usa-na.org/</a:t>
            </a:r>
            <a:endParaRPr sz="2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4A8E351A-21B9-7995-E2F3-985EF24C18C8}"/>
              </a:ext>
            </a:extLst>
          </p:cNvPr>
          <p:cNvPicPr>
            <a:picLocks noChangeAspect="1"/>
          </p:cNvPicPr>
          <p:nvPr/>
        </p:nvPicPr>
        <p:blipFill>
          <a:blip r:embed="rId4"/>
          <a:stretch>
            <a:fillRect/>
          </a:stretch>
        </p:blipFill>
        <p:spPr>
          <a:xfrm>
            <a:off x="2166893" y="1976284"/>
            <a:ext cx="8009494" cy="4046383"/>
          </a:xfrm>
          <a:prstGeom prst="rect">
            <a:avLst/>
          </a:prstGeom>
          <a:ln>
            <a:noFill/>
          </a:ln>
          <a:effectLst>
            <a:softEdge rad="112500"/>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a:extLst>
            <a:ext uri="{FF2B5EF4-FFF2-40B4-BE49-F238E27FC236}">
              <a16:creationId xmlns:a16="http://schemas.microsoft.com/office/drawing/2014/main" id="{C9E8F71E-C0D6-F1B6-0584-31F5189E213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DDE0F04-F887-B325-8528-7A0DC1CDF50D}"/>
              </a:ext>
            </a:extLst>
          </p:cNvPr>
          <p:cNvSpPr txBox="1"/>
          <p:nvPr/>
        </p:nvSpPr>
        <p:spPr>
          <a:xfrm>
            <a:off x="1455175" y="648929"/>
            <a:ext cx="9694606" cy="5909310"/>
          </a:xfrm>
          <a:prstGeom prst="rect">
            <a:avLst/>
          </a:prstGeom>
          <a:noFill/>
        </p:spPr>
        <p:txBody>
          <a:bodyPr wrap="square">
            <a:spAutoFit/>
          </a:bodyPr>
          <a:lstStyle/>
          <a:p>
            <a:r>
              <a:rPr lang="en-US" sz="3600" dirty="0">
                <a:latin typeface="Calibri" panose="020F0502020204030204" pitchFamily="34" charset="0"/>
                <a:ea typeface="Calibri" panose="020F0502020204030204" pitchFamily="34" charset="0"/>
                <a:cs typeface="Calibri" panose="020F0502020204030204" pitchFamily="34" charset="0"/>
              </a:rPr>
              <a:t>US Collaboration of Zones Meeting Schedule</a:t>
            </a:r>
          </a:p>
          <a:p>
            <a:r>
              <a:rPr lang="en-US" dirty="0">
                <a:latin typeface="Times New Roman" panose="02020603050405020304" pitchFamily="18" charset="0"/>
                <a:cs typeface="Times New Roman" panose="02020603050405020304" pitchFamily="18" charset="0"/>
              </a:rPr>
              <a:t> </a:t>
            </a:r>
            <a:r>
              <a:rPr lang="en-US" sz="1600" b="1" dirty="0"/>
              <a:t>🌍 </a:t>
            </a:r>
            <a:r>
              <a:rPr lang="en-US" altLang="en-US" sz="1700" dirty="0">
                <a:latin typeface="Times New Roman" panose="02020603050405020304" pitchFamily="18" charset="0"/>
                <a:cs typeface="Times New Roman" panose="02020603050405020304" pitchFamily="18" charset="0"/>
              </a:rPr>
              <a:t>Quarterly Collaboration Meeting</a:t>
            </a:r>
          </a:p>
          <a:p>
            <a:pPr lvl="1" eaLnBrk="0" fontAlgn="base" hangingPunct="0">
              <a:spcBef>
                <a:spcPct val="0"/>
              </a:spcBef>
              <a:spcAft>
                <a:spcPct val="0"/>
              </a:spcAft>
              <a:buFontTx/>
              <a:buChar char="•"/>
            </a:pPr>
            <a:r>
              <a:rPr lang="en-US" altLang="en-US" sz="1700" dirty="0">
                <a:latin typeface="Times New Roman" panose="02020603050405020304" pitchFamily="18" charset="0"/>
                <a:cs typeface="Times New Roman" panose="02020603050405020304" pitchFamily="18" charset="0"/>
              </a:rPr>
              <a:t> When: 2nd Sunday of January, April, July, October: 3 PM Pacific / 6 PM Eastern</a:t>
            </a:r>
          </a:p>
          <a:p>
            <a:pPr lvl="1" eaLnBrk="0" fontAlgn="base" hangingPunct="0">
              <a:spcBef>
                <a:spcPct val="0"/>
              </a:spcBef>
              <a:spcAft>
                <a:spcPct val="0"/>
              </a:spcAft>
              <a:buFontTx/>
              <a:buChar char="•"/>
            </a:pPr>
            <a:r>
              <a:rPr lang="en-US" altLang="en-US" sz="1700" dirty="0">
                <a:latin typeface="Times New Roman" panose="02020603050405020304" pitchFamily="18" charset="0"/>
                <a:cs typeface="Times New Roman" panose="02020603050405020304" pitchFamily="18" charset="0"/>
              </a:rPr>
              <a:t> Zoom ID: 884 5012 6881/ Password: usa-na</a:t>
            </a:r>
          </a:p>
          <a:p>
            <a:pPr lvl="0" eaLnBrk="0" fontAlgn="base" hangingPunct="0">
              <a:spcBef>
                <a:spcPct val="0"/>
              </a:spcBef>
              <a:spcAft>
                <a:spcPct val="0"/>
              </a:spcAft>
            </a:pPr>
            <a:endParaRPr lang="en-US" altLang="en-US" sz="1700" dirty="0">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r>
              <a:rPr lang="en-US" sz="1700" dirty="0">
                <a:latin typeface="Times New Roman" panose="02020603050405020304" pitchFamily="18" charset="0"/>
                <a:cs typeface="Times New Roman" panose="02020603050405020304" pitchFamily="18" charset="0"/>
              </a:rPr>
              <a:t>🧩 Communications Workgroup</a:t>
            </a:r>
          </a:p>
          <a:p>
            <a:pPr lvl="1" eaLnBrk="0" fontAlgn="base" hangingPunct="0">
              <a:lnSpc>
                <a:spcPct val="100000"/>
              </a:lnSpc>
              <a:spcBef>
                <a:spcPct val="0"/>
              </a:spcBef>
              <a:spcAft>
                <a:spcPct val="0"/>
              </a:spcAft>
            </a:pPr>
            <a:r>
              <a:rPr lang="en-US" sz="1700" dirty="0">
                <a:latin typeface="Times New Roman" panose="02020603050405020304" pitchFamily="18" charset="0"/>
                <a:cs typeface="Times New Roman" panose="02020603050405020304" pitchFamily="18" charset="0"/>
              </a:rPr>
              <a:t>When: 4th Tuesday monthly: 6 PM Pacific / 9 PM Eastern</a:t>
            </a:r>
          </a:p>
          <a:p>
            <a:pPr lvl="1" eaLnBrk="0" fontAlgn="base" hangingPunct="0">
              <a:lnSpc>
                <a:spcPct val="100000"/>
              </a:lnSpc>
              <a:spcBef>
                <a:spcPct val="0"/>
              </a:spcBef>
              <a:spcAft>
                <a:spcPct val="0"/>
              </a:spcAft>
            </a:pPr>
            <a:r>
              <a:rPr lang="en-US" sz="1700" dirty="0">
                <a:latin typeface="Times New Roman" panose="02020603050405020304" pitchFamily="18" charset="0"/>
                <a:cs typeface="Times New Roman" panose="02020603050405020304" pitchFamily="18" charset="0"/>
              </a:rPr>
              <a:t>Zoom ID: 818 2584 3132/ Password : usa-na</a:t>
            </a:r>
          </a:p>
          <a:p>
            <a:pPr lvl="1" eaLnBrk="0" fontAlgn="base" hangingPunct="0">
              <a:spcBef>
                <a:spcPct val="0"/>
              </a:spcBef>
              <a:spcAft>
                <a:spcPct val="0"/>
              </a:spcAft>
            </a:pPr>
            <a:endParaRPr lang="en-US" sz="1700" dirty="0">
              <a:latin typeface="Times New Roman" panose="02020603050405020304" pitchFamily="18" charset="0"/>
              <a:cs typeface="Times New Roman" panose="02020603050405020304" pitchFamily="18" charset="0"/>
            </a:endParaRPr>
          </a:p>
          <a:p>
            <a:pPr eaLnBrk="0" fontAlgn="base" hangingPunct="0">
              <a:spcBef>
                <a:spcPct val="0"/>
              </a:spcBef>
              <a:spcAft>
                <a:spcPct val="0"/>
              </a:spcAft>
            </a:pPr>
            <a:r>
              <a:rPr lang="en-US" sz="1700" dirty="0">
                <a:latin typeface="Times New Roman" panose="02020603050405020304" pitchFamily="18" charset="0"/>
                <a:cs typeface="Times New Roman" panose="02020603050405020304" pitchFamily="18" charset="0"/>
              </a:rPr>
              <a:t>💻 IT Workgroup</a:t>
            </a:r>
          </a:p>
          <a:p>
            <a:pPr lvl="1" eaLnBrk="0" fontAlgn="base" hangingPunct="0">
              <a:lnSpc>
                <a:spcPct val="100000"/>
              </a:lnSpc>
              <a:spcBef>
                <a:spcPct val="0"/>
              </a:spcBef>
              <a:spcAft>
                <a:spcPct val="0"/>
              </a:spcAft>
            </a:pPr>
            <a:r>
              <a:rPr lang="en-US" sz="1700" dirty="0">
                <a:latin typeface="Times New Roman" panose="02020603050405020304" pitchFamily="18" charset="0"/>
                <a:cs typeface="Times New Roman" panose="02020603050405020304" pitchFamily="18" charset="0"/>
              </a:rPr>
              <a:t>When: 3rd Sunday monthly: 6 PM Pacific / 9 PM Eastern</a:t>
            </a:r>
          </a:p>
          <a:p>
            <a:pPr lvl="1" eaLnBrk="0" fontAlgn="base" hangingPunct="0">
              <a:lnSpc>
                <a:spcPct val="100000"/>
              </a:lnSpc>
              <a:spcBef>
                <a:spcPct val="0"/>
              </a:spcBef>
              <a:spcAft>
                <a:spcPct val="0"/>
              </a:spcAft>
            </a:pPr>
            <a:r>
              <a:rPr lang="en-US" sz="1700" dirty="0">
                <a:latin typeface="Times New Roman" panose="02020603050405020304" pitchFamily="18" charset="0"/>
                <a:cs typeface="Times New Roman" panose="02020603050405020304" pitchFamily="18" charset="0"/>
              </a:rPr>
              <a:t>Zoom ID: 852 6997 3189/ Password : usa-na</a:t>
            </a:r>
          </a:p>
          <a:p>
            <a:pPr lvl="1" eaLnBrk="0" fontAlgn="base" hangingPunct="0">
              <a:spcBef>
                <a:spcPct val="0"/>
              </a:spcBef>
              <a:spcAft>
                <a:spcPct val="0"/>
              </a:spcAft>
            </a:pPr>
            <a:endParaRPr lang="en-US" sz="1700" dirty="0">
              <a:latin typeface="Times New Roman" panose="02020603050405020304" pitchFamily="18" charset="0"/>
              <a:cs typeface="Times New Roman" panose="02020603050405020304" pitchFamily="18" charset="0"/>
            </a:endParaRPr>
          </a:p>
          <a:p>
            <a:pPr eaLnBrk="0" fontAlgn="base" hangingPunct="0">
              <a:spcBef>
                <a:spcPct val="0"/>
              </a:spcBef>
              <a:spcAft>
                <a:spcPct val="0"/>
              </a:spcAft>
            </a:pPr>
            <a:r>
              <a:rPr lang="en-US" sz="1700" dirty="0">
                <a:latin typeface="Times New Roman" panose="02020603050405020304" pitchFamily="18" charset="0"/>
                <a:cs typeface="Times New Roman" panose="02020603050405020304" pitchFamily="18" charset="0"/>
              </a:rPr>
              <a:t>📣 Public Relations Workgroup</a:t>
            </a:r>
          </a:p>
          <a:p>
            <a:pPr lvl="1" eaLnBrk="0" fontAlgn="base" hangingPunct="0">
              <a:lnSpc>
                <a:spcPct val="100000"/>
              </a:lnSpc>
              <a:spcBef>
                <a:spcPct val="0"/>
              </a:spcBef>
              <a:spcAft>
                <a:spcPct val="0"/>
              </a:spcAft>
            </a:pPr>
            <a:r>
              <a:rPr lang="en-US" sz="1700" dirty="0">
                <a:latin typeface="Times New Roman" panose="02020603050405020304" pitchFamily="18" charset="0"/>
                <a:cs typeface="Times New Roman" panose="02020603050405020304" pitchFamily="18" charset="0"/>
              </a:rPr>
              <a:t>When: 2nd Sunday monthly: 10 AM Pacific / 1 PM Eastern</a:t>
            </a:r>
          </a:p>
          <a:p>
            <a:pPr lvl="1" eaLnBrk="0" fontAlgn="base" hangingPunct="0">
              <a:lnSpc>
                <a:spcPct val="100000"/>
              </a:lnSpc>
              <a:spcBef>
                <a:spcPct val="0"/>
              </a:spcBef>
              <a:spcAft>
                <a:spcPct val="0"/>
              </a:spcAft>
            </a:pPr>
            <a:r>
              <a:rPr lang="en-US" sz="1700" dirty="0">
                <a:latin typeface="Times New Roman" panose="02020603050405020304" pitchFamily="18" charset="0"/>
                <a:cs typeface="Times New Roman" panose="02020603050405020304" pitchFamily="18" charset="0"/>
              </a:rPr>
              <a:t>Zoom ID: 864 4927 0474/ Password : usa-na</a:t>
            </a:r>
          </a:p>
          <a:p>
            <a:pPr lvl="1" eaLnBrk="0" fontAlgn="base" hangingPunct="0">
              <a:spcBef>
                <a:spcPct val="0"/>
              </a:spcBef>
              <a:spcAft>
                <a:spcPct val="0"/>
              </a:spcAft>
            </a:pPr>
            <a:endParaRPr lang="en-US" sz="1700" dirty="0">
              <a:latin typeface="Times New Roman" panose="02020603050405020304" pitchFamily="18" charset="0"/>
              <a:cs typeface="Times New Roman" panose="02020603050405020304" pitchFamily="18" charset="0"/>
            </a:endParaRPr>
          </a:p>
          <a:p>
            <a:pPr eaLnBrk="0" fontAlgn="base" hangingPunct="0">
              <a:spcBef>
                <a:spcPct val="0"/>
              </a:spcBef>
              <a:spcAft>
                <a:spcPct val="0"/>
              </a:spcAft>
            </a:pPr>
            <a:r>
              <a:rPr lang="en-US" sz="1700" dirty="0">
                <a:latin typeface="Times New Roman" panose="02020603050405020304" pitchFamily="18" charset="0"/>
                <a:cs typeface="Times New Roman" panose="02020603050405020304" pitchFamily="18" charset="0"/>
              </a:rPr>
              <a:t>🌱 Fellowship Development Task Team</a:t>
            </a:r>
          </a:p>
          <a:p>
            <a:pPr lvl="1" eaLnBrk="0" fontAlgn="base" hangingPunct="0">
              <a:lnSpc>
                <a:spcPct val="100000"/>
              </a:lnSpc>
              <a:spcBef>
                <a:spcPct val="0"/>
              </a:spcBef>
              <a:spcAft>
                <a:spcPct val="0"/>
              </a:spcAft>
            </a:pPr>
            <a:r>
              <a:rPr lang="en-US" sz="1700" dirty="0">
                <a:latin typeface="Times New Roman" panose="02020603050405020304" pitchFamily="18" charset="0"/>
                <a:cs typeface="Times New Roman" panose="02020603050405020304" pitchFamily="18" charset="0"/>
              </a:rPr>
              <a:t>When: Last Sunday monthly: 10 AM Pacific / 1 PM Eastern</a:t>
            </a:r>
          </a:p>
          <a:p>
            <a:pPr lvl="1" eaLnBrk="0" fontAlgn="base" hangingPunct="0">
              <a:lnSpc>
                <a:spcPct val="100000"/>
              </a:lnSpc>
              <a:spcBef>
                <a:spcPct val="0"/>
              </a:spcBef>
              <a:spcAft>
                <a:spcPct val="0"/>
              </a:spcAft>
            </a:pPr>
            <a:r>
              <a:rPr lang="en-US" sz="1700" dirty="0">
                <a:latin typeface="Times New Roman" panose="02020603050405020304" pitchFamily="18" charset="0"/>
                <a:cs typeface="Times New Roman" panose="02020603050405020304" pitchFamily="18" charset="0"/>
              </a:rPr>
              <a:t>Zoom ID: 850 3127 0562/ Password : usa-na</a:t>
            </a:r>
          </a:p>
          <a:p>
            <a:endParaRPr lang="en-US" dirty="0"/>
          </a:p>
        </p:txBody>
      </p:sp>
    </p:spTree>
    <p:extLst>
      <p:ext uri="{BB962C8B-B14F-4D97-AF65-F5344CB8AC3E}">
        <p14:creationId xmlns:p14="http://schemas.microsoft.com/office/powerpoint/2010/main" val="35591785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alphaModFix/>
          </a:blip>
          <a:stretch>
            <a:fillRect/>
          </a:stretch>
        </a:blipFill>
        <a:effectLst/>
      </p:bgPr>
    </p:bg>
    <p:spTree>
      <p:nvGrpSpPr>
        <p:cNvPr id="1" name="Shape 83"/>
        <p:cNvGrpSpPr/>
        <p:nvPr/>
      </p:nvGrpSpPr>
      <p:grpSpPr>
        <a:xfrm>
          <a:off x="0" y="0"/>
          <a:ext cx="0" cy="0"/>
          <a:chOff x="0" y="0"/>
          <a:chExt cx="0" cy="0"/>
        </a:xfrm>
      </p:grpSpPr>
      <p:sp>
        <p:nvSpPr>
          <p:cNvPr id="84" name="Title"/>
          <p:cNvSpPr txBox="1">
            <a:spLocks noGrp="1"/>
          </p:cNvSpPr>
          <p:nvPr>
            <p:ph type="ctrTitle"/>
          </p:nvPr>
        </p:nvSpPr>
        <p:spPr>
          <a:xfrm>
            <a:off x="415611" y="533334"/>
            <a:ext cx="9466667" cy="933333"/>
          </a:xfrm>
          <a:prstGeom prst="rect">
            <a:avLst/>
          </a:prstGeom>
        </p:spPr>
        <p:txBody>
          <a:bodyPr spcFirstLastPara="1" wrap="square" lIns="0" tIns="0" rIns="0" bIns="0" anchor="ctr" anchorCtr="0">
            <a:normAutofit/>
          </a:bodyPr>
          <a:lstStyle/>
          <a:p>
            <a:r>
              <a:rPr lang="en-US" sz="3733" b="1" dirty="0">
                <a:solidFill>
                  <a:srgbClr val="212121"/>
                </a:solidFill>
              </a:rPr>
              <a:t>                 </a:t>
            </a:r>
            <a:r>
              <a:rPr lang="en-US" sz="3200" b="1" dirty="0">
                <a:solidFill>
                  <a:srgbClr val="212121"/>
                </a:solidFill>
                <a:latin typeface="Calibri" panose="020F0502020204030204" pitchFamily="34" charset="0"/>
                <a:ea typeface="Calibri" panose="020F0502020204030204" pitchFamily="34" charset="0"/>
                <a:cs typeface="Calibri" panose="020F0502020204030204" pitchFamily="34" charset="0"/>
              </a:rPr>
              <a:t>Tips for Collaboration </a:t>
            </a:r>
          </a:p>
        </p:txBody>
      </p:sp>
      <p:sp>
        <p:nvSpPr>
          <p:cNvPr id="200" name="Step number 1"/>
          <p:cNvSpPr/>
          <p:nvPr/>
        </p:nvSpPr>
        <p:spPr>
          <a:xfrm>
            <a:off x="415611" y="1706667"/>
            <a:ext cx="533333" cy="533333"/>
          </a:xfrm>
          <a:prstGeom prst="ellipse">
            <a:avLst/>
          </a:prstGeom>
          <a:solidFill>
            <a:srgbClr val="4285F4"/>
          </a:solidFill>
          <a:ln>
            <a:noFill/>
          </a:ln>
        </p:spPr>
        <p:txBody>
          <a:bodyPr lIns="0" tIns="0" rIns="0" bIns="0" anchor="ctr"/>
          <a:lstStyle/>
          <a:p>
            <a:pPr algn="ctr" defTabSz="1219170"/>
            <a:r>
              <a:rPr lang="en-US" sz="1867" b="1" dirty="0">
                <a:solidFill>
                  <a:srgbClr val="FFFFFF"/>
                </a:solidFill>
                <a:latin typeface="Arial"/>
              </a:rPr>
              <a:t>1</a:t>
            </a:r>
          </a:p>
        </p:txBody>
      </p:sp>
      <p:sp>
        <p:nvSpPr>
          <p:cNvPr id="201" name="Step 1"/>
          <p:cNvSpPr txBox="1"/>
          <p:nvPr/>
        </p:nvSpPr>
        <p:spPr>
          <a:xfrm>
            <a:off x="1068944" y="1666667"/>
            <a:ext cx="2680000" cy="1600000"/>
          </a:xfrm>
          <a:prstGeom prst="rect">
            <a:avLst/>
          </a:prstGeom>
          <a:noFill/>
        </p:spPr>
        <p:txBody>
          <a:bodyPr wrap="square" lIns="0" tIns="0" rIns="60000" bIns="0" anchor="t">
            <a:normAutofit/>
          </a:bodyPr>
          <a:lstStyle/>
          <a:p>
            <a:pPr defTabSz="1219170">
              <a:spcAft>
                <a:spcPts val="533"/>
              </a:spcAft>
            </a:pPr>
            <a:r>
              <a:rPr lang="en-US" b="1" dirty="0">
                <a:latin typeface="Calibri" panose="020F0502020204030204" pitchFamily="34" charset="0"/>
                <a:ea typeface="Calibri" panose="020F0502020204030204" pitchFamily="34" charset="0"/>
                <a:cs typeface="Calibri" panose="020F0502020204030204" pitchFamily="34" charset="0"/>
              </a:rPr>
              <a:t>Identify the Need</a:t>
            </a:r>
          </a:p>
          <a:p>
            <a:pPr defTabSz="1219170"/>
            <a:r>
              <a:rPr lang="en-US" dirty="0">
                <a:latin typeface="Calibri" panose="020F0502020204030204" pitchFamily="34" charset="0"/>
                <a:ea typeface="Calibri" panose="020F0502020204030204" pitchFamily="34" charset="0"/>
                <a:cs typeface="Calibri" panose="020F0502020204030204" pitchFamily="34" charset="0"/>
              </a:rPr>
              <a:t>What challenge, project, or goal requires more than one service body to address?</a:t>
            </a:r>
          </a:p>
        </p:txBody>
      </p:sp>
      <p:sp>
        <p:nvSpPr>
          <p:cNvPr id="202" name="Step number 2"/>
          <p:cNvSpPr/>
          <p:nvPr/>
        </p:nvSpPr>
        <p:spPr>
          <a:xfrm>
            <a:off x="3935611" y="1706667"/>
            <a:ext cx="533333" cy="533333"/>
          </a:xfrm>
          <a:prstGeom prst="ellipse">
            <a:avLst/>
          </a:prstGeom>
          <a:solidFill>
            <a:srgbClr val="4285F4"/>
          </a:solidFill>
          <a:ln>
            <a:noFill/>
          </a:ln>
        </p:spPr>
        <p:txBody>
          <a:bodyPr lIns="0" tIns="0" rIns="0" bIns="0" anchor="ctr"/>
          <a:lstStyle/>
          <a:p>
            <a:pPr algn="ctr" defTabSz="1219170"/>
            <a:r>
              <a:rPr lang="en-US" sz="1867" b="1" dirty="0">
                <a:solidFill>
                  <a:srgbClr val="FFFFFF"/>
                </a:solidFill>
                <a:latin typeface="Arial"/>
              </a:rPr>
              <a:t>2</a:t>
            </a:r>
          </a:p>
        </p:txBody>
      </p:sp>
      <p:sp>
        <p:nvSpPr>
          <p:cNvPr id="203" name="Step 2"/>
          <p:cNvSpPr txBox="1"/>
          <p:nvPr/>
        </p:nvSpPr>
        <p:spPr>
          <a:xfrm>
            <a:off x="4588944" y="1666667"/>
            <a:ext cx="2680000" cy="1600000"/>
          </a:xfrm>
          <a:prstGeom prst="rect">
            <a:avLst/>
          </a:prstGeom>
          <a:noFill/>
        </p:spPr>
        <p:txBody>
          <a:bodyPr wrap="square" lIns="0" tIns="0" rIns="60000" bIns="0" anchor="t">
            <a:normAutofit/>
          </a:bodyPr>
          <a:lstStyle/>
          <a:p>
            <a:pPr defTabSz="1219170">
              <a:spcAft>
                <a:spcPts val="533"/>
              </a:spcAft>
            </a:pPr>
            <a:r>
              <a:rPr lang="en-US" b="1" dirty="0">
                <a:solidFill>
                  <a:srgbClr val="212121"/>
                </a:solidFill>
                <a:latin typeface="Calibri" panose="020F0502020204030204" pitchFamily="34" charset="0"/>
                <a:ea typeface="Calibri" panose="020F0502020204030204" pitchFamily="34" charset="0"/>
                <a:cs typeface="Calibri" panose="020F0502020204030204" pitchFamily="34" charset="0"/>
              </a:rPr>
              <a:t>Find Common Ground</a:t>
            </a:r>
          </a:p>
          <a:p>
            <a:pPr defTabSz="1219170"/>
            <a:r>
              <a:rPr lang="en-US" dirty="0">
                <a:latin typeface="Calibri" panose="020F0502020204030204" pitchFamily="34" charset="0"/>
                <a:ea typeface="Calibri" panose="020F0502020204030204" pitchFamily="34" charset="0"/>
                <a:cs typeface="Calibri" panose="020F0502020204030204" pitchFamily="34" charset="0"/>
              </a:rPr>
              <a:t>Identify shared values, purpose, and desired outcomes among the parties.</a:t>
            </a:r>
          </a:p>
        </p:txBody>
      </p:sp>
      <p:sp>
        <p:nvSpPr>
          <p:cNvPr id="204" name="Step number 3"/>
          <p:cNvSpPr/>
          <p:nvPr/>
        </p:nvSpPr>
        <p:spPr>
          <a:xfrm>
            <a:off x="7455611" y="1706667"/>
            <a:ext cx="533333" cy="533333"/>
          </a:xfrm>
          <a:prstGeom prst="ellipse">
            <a:avLst/>
          </a:prstGeom>
          <a:solidFill>
            <a:srgbClr val="4285F4"/>
          </a:solidFill>
          <a:ln>
            <a:noFill/>
          </a:ln>
        </p:spPr>
        <p:txBody>
          <a:bodyPr lIns="0" tIns="0" rIns="0" bIns="0" anchor="ctr"/>
          <a:lstStyle/>
          <a:p>
            <a:pPr algn="ctr" defTabSz="1219170"/>
            <a:r>
              <a:rPr lang="en-US" sz="1867" b="1" dirty="0">
                <a:solidFill>
                  <a:srgbClr val="FFFFFF"/>
                </a:solidFill>
                <a:latin typeface="Arial"/>
              </a:rPr>
              <a:t>3</a:t>
            </a:r>
          </a:p>
        </p:txBody>
      </p:sp>
      <p:sp>
        <p:nvSpPr>
          <p:cNvPr id="205" name="Step 3"/>
          <p:cNvSpPr txBox="1"/>
          <p:nvPr/>
        </p:nvSpPr>
        <p:spPr>
          <a:xfrm>
            <a:off x="8108944" y="1666667"/>
            <a:ext cx="2680000" cy="1600000"/>
          </a:xfrm>
          <a:prstGeom prst="rect">
            <a:avLst/>
          </a:prstGeom>
          <a:noFill/>
        </p:spPr>
        <p:txBody>
          <a:bodyPr wrap="square" lIns="0" tIns="0" rIns="60000" bIns="0" anchor="t">
            <a:noAutofit/>
          </a:bodyPr>
          <a:lstStyle/>
          <a:p>
            <a:pPr defTabSz="1219170">
              <a:spcAft>
                <a:spcPts val="533"/>
              </a:spcAft>
            </a:pPr>
            <a:r>
              <a:rPr lang="en-US" b="1" dirty="0">
                <a:solidFill>
                  <a:srgbClr val="212121"/>
                </a:solidFill>
                <a:latin typeface="Calibri" panose="020F0502020204030204" pitchFamily="34" charset="0"/>
                <a:ea typeface="Calibri" panose="020F0502020204030204" pitchFamily="34" charset="0"/>
                <a:cs typeface="Calibri" panose="020F0502020204030204" pitchFamily="34" charset="0"/>
              </a:rPr>
              <a:t>Define Roles &amp; Contributions</a:t>
            </a:r>
          </a:p>
          <a:p>
            <a:pPr defTabSz="1219170"/>
            <a:r>
              <a:rPr lang="en-US" dirty="0">
                <a:latin typeface="Calibri" panose="020F0502020204030204" pitchFamily="34" charset="0"/>
                <a:ea typeface="Calibri" panose="020F0502020204030204" pitchFamily="34" charset="0"/>
                <a:cs typeface="Calibri" panose="020F0502020204030204" pitchFamily="34" charset="0"/>
              </a:rPr>
              <a:t>Be clear about who brings what — funding, volunteers, facilities, expertise.</a:t>
            </a:r>
          </a:p>
        </p:txBody>
      </p:sp>
      <p:sp>
        <p:nvSpPr>
          <p:cNvPr id="206" name="Step number 4"/>
          <p:cNvSpPr/>
          <p:nvPr/>
        </p:nvSpPr>
        <p:spPr>
          <a:xfrm>
            <a:off x="415611" y="3573334"/>
            <a:ext cx="533333" cy="533333"/>
          </a:xfrm>
          <a:prstGeom prst="ellipse">
            <a:avLst/>
          </a:prstGeom>
          <a:solidFill>
            <a:srgbClr val="4285F4"/>
          </a:solidFill>
          <a:ln>
            <a:noFill/>
          </a:ln>
        </p:spPr>
        <p:txBody>
          <a:bodyPr lIns="0" tIns="0" rIns="0" bIns="0" anchor="ctr"/>
          <a:lstStyle/>
          <a:p>
            <a:pPr algn="ctr" defTabSz="1219170"/>
            <a:r>
              <a:rPr lang="en-US" sz="1867" b="1" dirty="0">
                <a:solidFill>
                  <a:srgbClr val="FFFFFF"/>
                </a:solidFill>
                <a:latin typeface="Arial"/>
              </a:rPr>
              <a:t>4</a:t>
            </a:r>
          </a:p>
        </p:txBody>
      </p:sp>
      <p:sp>
        <p:nvSpPr>
          <p:cNvPr id="207" name="Step 4"/>
          <p:cNvSpPr txBox="1"/>
          <p:nvPr/>
        </p:nvSpPr>
        <p:spPr>
          <a:xfrm>
            <a:off x="1068944" y="3533333"/>
            <a:ext cx="2680000" cy="1600000"/>
          </a:xfrm>
          <a:prstGeom prst="rect">
            <a:avLst/>
          </a:prstGeom>
          <a:noFill/>
        </p:spPr>
        <p:txBody>
          <a:bodyPr wrap="square" lIns="0" tIns="0" rIns="60000" bIns="0" anchor="t">
            <a:normAutofit/>
          </a:bodyPr>
          <a:lstStyle/>
          <a:p>
            <a:pPr defTabSz="1219170">
              <a:spcAft>
                <a:spcPts val="533"/>
              </a:spcAft>
            </a:pPr>
            <a:r>
              <a:rPr lang="en-US" b="1" dirty="0">
                <a:solidFill>
                  <a:srgbClr val="212121"/>
                </a:solidFill>
                <a:latin typeface="Calibri" panose="020F0502020204030204" pitchFamily="34" charset="0"/>
                <a:ea typeface="Calibri" panose="020F0502020204030204" pitchFamily="34" charset="0"/>
                <a:cs typeface="Calibri" panose="020F0502020204030204" pitchFamily="34" charset="0"/>
              </a:rPr>
              <a:t>Establish Communication</a:t>
            </a:r>
          </a:p>
          <a:p>
            <a:pPr defTabSz="1219170"/>
            <a:r>
              <a:rPr lang="en-US" dirty="0">
                <a:latin typeface="Calibri" panose="020F0502020204030204" pitchFamily="34" charset="0"/>
                <a:ea typeface="Calibri" panose="020F0502020204030204" pitchFamily="34" charset="0"/>
                <a:cs typeface="Calibri" panose="020F0502020204030204" pitchFamily="34" charset="0"/>
              </a:rPr>
              <a:t>How often to meet? Who reports to whom? How are decisions made</a:t>
            </a:r>
            <a:r>
              <a:rPr lang="en-US" dirty="0">
                <a:solidFill>
                  <a:srgbClr val="595959"/>
                </a:solidFill>
                <a:latin typeface="Calibri" panose="020F0502020204030204" pitchFamily="34" charset="0"/>
                <a:ea typeface="Calibri" panose="020F0502020204030204" pitchFamily="34" charset="0"/>
                <a:cs typeface="Calibri" panose="020F0502020204030204" pitchFamily="34" charset="0"/>
              </a:rPr>
              <a:t>?</a:t>
            </a:r>
          </a:p>
        </p:txBody>
      </p:sp>
      <p:sp>
        <p:nvSpPr>
          <p:cNvPr id="208" name="Step number 5"/>
          <p:cNvSpPr/>
          <p:nvPr/>
        </p:nvSpPr>
        <p:spPr>
          <a:xfrm>
            <a:off x="3935611" y="3573334"/>
            <a:ext cx="533333" cy="533333"/>
          </a:xfrm>
          <a:prstGeom prst="ellipse">
            <a:avLst/>
          </a:prstGeom>
          <a:solidFill>
            <a:srgbClr val="4285F4"/>
          </a:solidFill>
          <a:ln>
            <a:noFill/>
          </a:ln>
        </p:spPr>
        <p:txBody>
          <a:bodyPr lIns="0" tIns="0" rIns="0" bIns="0" anchor="ctr"/>
          <a:lstStyle/>
          <a:p>
            <a:pPr algn="ctr" defTabSz="1219170"/>
            <a:r>
              <a:rPr lang="en-US" sz="1867" b="1" dirty="0">
                <a:solidFill>
                  <a:srgbClr val="FFFFFF"/>
                </a:solidFill>
                <a:latin typeface="Arial"/>
              </a:rPr>
              <a:t>5</a:t>
            </a:r>
          </a:p>
        </p:txBody>
      </p:sp>
      <p:sp>
        <p:nvSpPr>
          <p:cNvPr id="209" name="Step 5"/>
          <p:cNvSpPr txBox="1"/>
          <p:nvPr/>
        </p:nvSpPr>
        <p:spPr>
          <a:xfrm>
            <a:off x="4588944" y="3533333"/>
            <a:ext cx="2680000" cy="1600000"/>
          </a:xfrm>
          <a:prstGeom prst="rect">
            <a:avLst/>
          </a:prstGeom>
          <a:noFill/>
        </p:spPr>
        <p:txBody>
          <a:bodyPr wrap="square" lIns="0" tIns="0" rIns="60000" bIns="0" anchor="t">
            <a:normAutofit/>
          </a:bodyPr>
          <a:lstStyle/>
          <a:p>
            <a:pPr defTabSz="1219170">
              <a:spcAft>
                <a:spcPts val="533"/>
              </a:spcAft>
            </a:pPr>
            <a:r>
              <a:rPr lang="en-US" b="1" dirty="0">
                <a:solidFill>
                  <a:srgbClr val="212121"/>
                </a:solidFill>
                <a:latin typeface="Calibri" panose="020F0502020204030204" pitchFamily="34" charset="0"/>
                <a:ea typeface="Calibri" panose="020F0502020204030204" pitchFamily="34" charset="0"/>
                <a:cs typeface="Calibri" panose="020F0502020204030204" pitchFamily="34" charset="0"/>
              </a:rPr>
              <a:t>Execute &amp; Adapt</a:t>
            </a:r>
          </a:p>
          <a:p>
            <a:pPr defTabSz="1219170"/>
            <a:r>
              <a:rPr lang="en-US" dirty="0">
                <a:latin typeface="Calibri" panose="020F0502020204030204" pitchFamily="34" charset="0"/>
                <a:ea typeface="Calibri" panose="020F0502020204030204" pitchFamily="34" charset="0"/>
                <a:cs typeface="Calibri" panose="020F0502020204030204" pitchFamily="34" charset="0"/>
              </a:rPr>
              <a:t>Launch the work. Build in checkpoints to evaluate progress and adjust as needed</a:t>
            </a:r>
            <a:r>
              <a:rPr lang="en-US" sz="1400" dirty="0">
                <a:latin typeface="Arial"/>
              </a:rPr>
              <a:t>.</a:t>
            </a:r>
          </a:p>
        </p:txBody>
      </p:sp>
      <p:sp>
        <p:nvSpPr>
          <p:cNvPr id="210" name="Step number 6"/>
          <p:cNvSpPr/>
          <p:nvPr/>
        </p:nvSpPr>
        <p:spPr>
          <a:xfrm>
            <a:off x="7455611" y="3573334"/>
            <a:ext cx="533333" cy="533333"/>
          </a:xfrm>
          <a:prstGeom prst="ellipse">
            <a:avLst/>
          </a:prstGeom>
          <a:solidFill>
            <a:srgbClr val="4285F4"/>
          </a:solidFill>
          <a:ln>
            <a:noFill/>
          </a:ln>
        </p:spPr>
        <p:txBody>
          <a:bodyPr lIns="0" tIns="0" rIns="0" bIns="0" anchor="ctr"/>
          <a:lstStyle/>
          <a:p>
            <a:pPr algn="ctr" defTabSz="1219170"/>
            <a:r>
              <a:rPr lang="en-US" sz="1867" b="1" dirty="0">
                <a:solidFill>
                  <a:srgbClr val="FFFFFF"/>
                </a:solidFill>
                <a:latin typeface="Arial"/>
              </a:rPr>
              <a:t>6</a:t>
            </a:r>
          </a:p>
        </p:txBody>
      </p:sp>
      <p:sp>
        <p:nvSpPr>
          <p:cNvPr id="211" name="Step 6"/>
          <p:cNvSpPr txBox="1"/>
          <p:nvPr/>
        </p:nvSpPr>
        <p:spPr>
          <a:xfrm>
            <a:off x="8108944" y="3533333"/>
            <a:ext cx="2680000" cy="1600000"/>
          </a:xfrm>
          <a:prstGeom prst="rect">
            <a:avLst/>
          </a:prstGeom>
          <a:noFill/>
        </p:spPr>
        <p:txBody>
          <a:bodyPr wrap="square" lIns="0" tIns="0" rIns="60000" bIns="0" anchor="t">
            <a:normAutofit/>
          </a:bodyPr>
          <a:lstStyle/>
          <a:p>
            <a:pPr defTabSz="1219170">
              <a:spcAft>
                <a:spcPts val="533"/>
              </a:spcAft>
            </a:pPr>
            <a:r>
              <a:rPr lang="en-US" b="1" dirty="0">
                <a:solidFill>
                  <a:srgbClr val="212121"/>
                </a:solidFill>
                <a:latin typeface="Calibri" panose="020F0502020204030204" pitchFamily="34" charset="0"/>
                <a:ea typeface="Calibri" panose="020F0502020204030204" pitchFamily="34" charset="0"/>
                <a:cs typeface="Calibri" panose="020F0502020204030204" pitchFamily="34" charset="0"/>
              </a:rPr>
              <a:t>Celebrate &amp; Sustain</a:t>
            </a:r>
          </a:p>
          <a:p>
            <a:pPr defTabSz="1219170"/>
            <a:r>
              <a:rPr lang="en-US" dirty="0">
                <a:latin typeface="Calibri" panose="020F0502020204030204" pitchFamily="34" charset="0"/>
                <a:ea typeface="Calibri" panose="020F0502020204030204" pitchFamily="34" charset="0"/>
                <a:cs typeface="Calibri" panose="020F0502020204030204" pitchFamily="34" charset="0"/>
              </a:rPr>
              <a:t>Acknowledge successes. Document lessons learned. Plan for continuation</a:t>
            </a:r>
            <a:r>
              <a:rPr lang="en-US" dirty="0">
                <a:solidFill>
                  <a:srgbClr val="595959"/>
                </a:solidFill>
                <a:latin typeface="Calibri" panose="020F0502020204030204" pitchFamily="34" charset="0"/>
                <a:ea typeface="Calibri" panose="020F0502020204030204" pitchFamily="34" charset="0"/>
                <a:cs typeface="Calibri" panose="020F0502020204030204" pitchFamily="34" charset="0"/>
              </a:rPr>
              <a:t>.</a:t>
            </a:r>
          </a:p>
        </p:txBody>
      </p:sp>
      <p:sp>
        <p:nvSpPr>
          <p:cNvPr id="300" name="Pro tip band">
            <a:extLst>
              <a:ext uri="{C183D7F6-B498-43B3-948B-1728B52AA6E4}">
                <adec:decorative xmlns:adec="http://schemas.microsoft.com/office/drawing/2017/decorative" val="1"/>
              </a:ext>
            </a:extLst>
          </p:cNvPr>
          <p:cNvSpPr/>
          <p:nvPr/>
        </p:nvSpPr>
        <p:spPr>
          <a:xfrm>
            <a:off x="415611" y="5240000"/>
            <a:ext cx="8666667" cy="626667"/>
          </a:xfrm>
          <a:prstGeom prst="rect">
            <a:avLst/>
          </a:prstGeom>
          <a:solidFill>
            <a:srgbClr val="EEEEEE"/>
          </a:solidFill>
          <a:ln>
            <a:noFill/>
          </a:ln>
        </p:spPr>
        <p:txBody>
          <a:bodyPr/>
          <a:lstStyle/>
          <a:p>
            <a:pPr defTabSz="1219170"/>
            <a:endParaRPr lang="en-US" sz="2400">
              <a:solidFill>
                <a:srgbClr val="000000"/>
              </a:solidFill>
              <a:latin typeface="Arial"/>
            </a:endParaRPr>
          </a:p>
        </p:txBody>
      </p:sp>
      <p:sp>
        <p:nvSpPr>
          <p:cNvPr id="301" name="Pro tip accent">
            <a:extLst>
              <a:ext uri="{C183D7F6-B498-43B3-948B-1728B52AA6E4}">
                <adec:decorative xmlns:adec="http://schemas.microsoft.com/office/drawing/2017/decorative" val="1"/>
              </a:ext>
            </a:extLst>
          </p:cNvPr>
          <p:cNvSpPr/>
          <p:nvPr/>
        </p:nvSpPr>
        <p:spPr>
          <a:xfrm>
            <a:off x="415611" y="5240000"/>
            <a:ext cx="73333" cy="626667"/>
          </a:xfrm>
          <a:prstGeom prst="rect">
            <a:avLst/>
          </a:prstGeom>
          <a:solidFill>
            <a:srgbClr val="4285F4"/>
          </a:solidFill>
          <a:ln>
            <a:noFill/>
          </a:ln>
        </p:spPr>
        <p:txBody>
          <a:bodyPr/>
          <a:lstStyle/>
          <a:p>
            <a:pPr defTabSz="1219170"/>
            <a:endParaRPr lang="en-US" sz="2400">
              <a:solidFill>
                <a:srgbClr val="000000"/>
              </a:solidFill>
              <a:latin typeface="Arial"/>
            </a:endParaRPr>
          </a:p>
        </p:txBody>
      </p:sp>
      <p:sp>
        <p:nvSpPr>
          <p:cNvPr id="302" name="Pro tip text"/>
          <p:cNvSpPr txBox="1"/>
          <p:nvPr/>
        </p:nvSpPr>
        <p:spPr>
          <a:xfrm>
            <a:off x="655611" y="5293333"/>
            <a:ext cx="8266667" cy="520000"/>
          </a:xfrm>
          <a:prstGeom prst="rect">
            <a:avLst/>
          </a:prstGeom>
          <a:noFill/>
        </p:spPr>
        <p:txBody>
          <a:bodyPr wrap="square" lIns="0" tIns="0" rIns="0" bIns="0" anchor="ctr">
            <a:normAutofit/>
          </a:bodyPr>
          <a:lstStyle/>
          <a:p>
            <a:pPr defTabSz="1219170"/>
            <a:r>
              <a:rPr lang="en-US" sz="1600" b="1" dirty="0">
                <a:solidFill>
                  <a:srgbClr val="4285F4"/>
                </a:solidFill>
                <a:latin typeface="Calibri" panose="020F0502020204030204" pitchFamily="34" charset="0"/>
                <a:ea typeface="Calibri" panose="020F0502020204030204" pitchFamily="34" charset="0"/>
                <a:cs typeface="Calibri" panose="020F0502020204030204" pitchFamily="34" charset="0"/>
              </a:rPr>
              <a:t>PRO TIP  </a:t>
            </a:r>
            <a:r>
              <a:rPr lang="en-US" sz="1600" dirty="0">
                <a:solidFill>
                  <a:srgbClr val="212121"/>
                </a:solidFill>
                <a:latin typeface="Calibri" panose="020F0502020204030204" pitchFamily="34" charset="0"/>
                <a:ea typeface="Calibri" panose="020F0502020204030204" pitchFamily="34" charset="0"/>
                <a:cs typeface="Calibri" panose="020F0502020204030204" pitchFamily="34" charset="0"/>
              </a:rPr>
              <a:t>A written Memorandum of Understanding (MOU) aligns expectations and prevents misunderstandings before they arise</a:t>
            </a:r>
            <a:r>
              <a:rPr lang="en-US" sz="1400" dirty="0">
                <a:solidFill>
                  <a:srgbClr val="212121"/>
                </a:solidFill>
                <a:latin typeface="Arial"/>
              </a:rPr>
              <a:t>.</a:t>
            </a:r>
          </a:p>
        </p:txBody>
      </p:sp>
    </p:spTree>
    <p:extLst>
      <p:ext uri="{BB962C8B-B14F-4D97-AF65-F5344CB8AC3E}">
        <p14:creationId xmlns:p14="http://schemas.microsoft.com/office/powerpoint/2010/main" val="15600640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a:extLst>
            <a:ext uri="{FF2B5EF4-FFF2-40B4-BE49-F238E27FC236}">
              <a16:creationId xmlns:a16="http://schemas.microsoft.com/office/drawing/2014/main" id="{9F78A3E9-2848-1574-C849-D95F605A77FF}"/>
            </a:ext>
          </a:extLst>
        </p:cNvPr>
        <p:cNvGrpSpPr/>
        <p:nvPr/>
      </p:nvGrpSpPr>
      <p:grpSpPr>
        <a:xfrm>
          <a:off x="0" y="0"/>
          <a:ext cx="0" cy="0"/>
          <a:chOff x="0" y="0"/>
          <a:chExt cx="0" cy="0"/>
        </a:xfrm>
      </p:grpSpPr>
      <p:sp>
        <p:nvSpPr>
          <p:cNvPr id="84" name="Google Shape;84;p18">
            <a:extLst>
              <a:ext uri="{FF2B5EF4-FFF2-40B4-BE49-F238E27FC236}">
                <a16:creationId xmlns:a16="http://schemas.microsoft.com/office/drawing/2014/main" id="{483CF2D0-F7EA-37D2-91CB-ED7C8FFF5FE6}"/>
              </a:ext>
            </a:extLst>
          </p:cNvPr>
          <p:cNvSpPr txBox="1">
            <a:spLocks noGrp="1"/>
          </p:cNvSpPr>
          <p:nvPr>
            <p:ph type="ctrTitle"/>
          </p:nvPr>
        </p:nvSpPr>
        <p:spPr>
          <a:xfrm>
            <a:off x="326571" y="681135"/>
            <a:ext cx="10384972" cy="821095"/>
          </a:xfrm>
          <a:prstGeom prst="rect">
            <a:avLst/>
          </a:prstGeom>
        </p:spPr>
        <p:txBody>
          <a:bodyPr spcFirstLastPara="1" wrap="square" lIns="121900" tIns="121900" rIns="121900" bIns="121900" anchor="b" anchorCtr="0">
            <a:normAutofit/>
          </a:bodyPr>
          <a:lstStyle/>
          <a:p>
            <a:r>
              <a:rPr lang="en-US" sz="3600" spc="-21" dirty="0">
                <a:latin typeface="Calibri" panose="020F0502020204030204" pitchFamily="34" charset="0"/>
                <a:ea typeface="Calibri" panose="020F0502020204030204" pitchFamily="34" charset="0"/>
                <a:cs typeface="Calibri" panose="020F0502020204030204" pitchFamily="34" charset="0"/>
              </a:rPr>
              <a:t>      Let's Practice: Collaboration in Action</a:t>
            </a:r>
            <a:endParaRPr sz="3600" dirty="0">
              <a:latin typeface="Calibri" panose="020F0502020204030204" pitchFamily="34" charset="0"/>
              <a:ea typeface="Calibri" panose="020F0502020204030204" pitchFamily="34" charset="0"/>
              <a:cs typeface="Calibri" panose="020F0502020204030204" pitchFamily="34" charset="0"/>
            </a:endParaRPr>
          </a:p>
        </p:txBody>
      </p:sp>
      <p:sp>
        <p:nvSpPr>
          <p:cNvPr id="85" name="Google Shape;85;p18">
            <a:extLst>
              <a:ext uri="{FF2B5EF4-FFF2-40B4-BE49-F238E27FC236}">
                <a16:creationId xmlns:a16="http://schemas.microsoft.com/office/drawing/2014/main" id="{ADF8E467-E5B7-4CC0-082A-CABBDC4BE874}"/>
              </a:ext>
            </a:extLst>
          </p:cNvPr>
          <p:cNvSpPr txBox="1">
            <a:spLocks noGrp="1"/>
          </p:cNvSpPr>
          <p:nvPr>
            <p:ph type="subTitle" idx="1"/>
          </p:nvPr>
        </p:nvSpPr>
        <p:spPr>
          <a:xfrm>
            <a:off x="233266" y="1931437"/>
            <a:ext cx="970384" cy="298579"/>
          </a:xfrm>
          <a:prstGeom prst="rect">
            <a:avLst/>
          </a:prstGeom>
        </p:spPr>
        <p:txBody>
          <a:bodyPr spcFirstLastPara="1" wrap="square" lIns="121900" tIns="121900" rIns="121900" bIns="121900" anchor="t" anchorCtr="0">
            <a:normAutofit fontScale="25000" lnSpcReduction="20000"/>
          </a:bodyPr>
          <a:lstStyle/>
          <a:p>
            <a:pPr marL="0" indent="0" algn="l"/>
            <a:endParaRPr lang="en-US" sz="4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lgn="l"/>
            <a:endParaRPr lang="en-US" sz="4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endParaRPr dirty="0"/>
          </a:p>
        </p:txBody>
      </p:sp>
      <p:sp>
        <p:nvSpPr>
          <p:cNvPr id="4" name="TextBox 3">
            <a:extLst>
              <a:ext uri="{FF2B5EF4-FFF2-40B4-BE49-F238E27FC236}">
                <a16:creationId xmlns:a16="http://schemas.microsoft.com/office/drawing/2014/main" id="{58E7EBB9-AD43-D299-89C7-976F0FC23D79}"/>
              </a:ext>
            </a:extLst>
          </p:cNvPr>
          <p:cNvSpPr txBox="1"/>
          <p:nvPr/>
        </p:nvSpPr>
        <p:spPr>
          <a:xfrm>
            <a:off x="2408663" y="2099388"/>
            <a:ext cx="4884234" cy="6171305"/>
          </a:xfrm>
          <a:prstGeom prst="rect">
            <a:avLst/>
          </a:prstGeom>
          <a:noFill/>
        </p:spPr>
        <p:txBody>
          <a:bodyPr wrap="square">
            <a:spAutoFit/>
          </a:bodyPr>
          <a:lstStyle/>
          <a:p>
            <a:r>
              <a:rPr lang="en-US" dirty="0">
                <a:latin typeface="Calibri" panose="020F0502020204030204" pitchFamily="34" charset="0"/>
                <a:ea typeface="Calibri" panose="020F0502020204030204" pitchFamily="34" charset="0"/>
                <a:cs typeface="Calibri" panose="020F0502020204030204" pitchFamily="34" charset="0"/>
              </a:rPr>
              <a:t>Break into tables for focused conversation</a:t>
            </a:r>
          </a:p>
          <a:p>
            <a:endParaRPr lang="en-US" dirty="0">
              <a:latin typeface="Calibri" panose="020F0502020204030204" pitchFamily="34" charset="0"/>
              <a:ea typeface="Calibri" panose="020F0502020204030204" pitchFamily="34" charset="0"/>
              <a:cs typeface="Calibri" panose="020F0502020204030204" pitchFamily="34" charset="0"/>
            </a:endParaRPr>
          </a:p>
          <a:p>
            <a:r>
              <a:rPr lang="en-US" dirty="0">
                <a:latin typeface="Calibri" panose="020F0502020204030204" pitchFamily="34" charset="0"/>
                <a:ea typeface="Calibri" panose="020F0502020204030204" pitchFamily="34" charset="0"/>
                <a:cs typeface="Calibri" panose="020F0502020204030204" pitchFamily="34" charset="0"/>
              </a:rPr>
              <a:t>Each table identifies one collaboration opportunity </a:t>
            </a:r>
          </a:p>
          <a:p>
            <a:endParaRPr lang="en-US" dirty="0">
              <a:latin typeface="Calibri" panose="020F0502020204030204" pitchFamily="34" charset="0"/>
              <a:ea typeface="Calibri" panose="020F0502020204030204" pitchFamily="34" charset="0"/>
              <a:cs typeface="Calibri" panose="020F0502020204030204" pitchFamily="34" charset="0"/>
            </a:endParaRPr>
          </a:p>
          <a:p>
            <a:r>
              <a:rPr lang="en-US" dirty="0">
                <a:latin typeface="Calibri" panose="020F0502020204030204" pitchFamily="34" charset="0"/>
                <a:ea typeface="Calibri" panose="020F0502020204030204" pitchFamily="34" charset="0"/>
                <a:cs typeface="Calibri" panose="020F0502020204030204" pitchFamily="34" charset="0"/>
              </a:rPr>
              <a:t>Using the tips for collaboration process map out how you would approach it</a:t>
            </a:r>
          </a:p>
          <a:p>
            <a:endParaRPr lang="en-US" dirty="0">
              <a:latin typeface="Calibri" panose="020F0502020204030204" pitchFamily="34" charset="0"/>
              <a:ea typeface="Calibri" panose="020F0502020204030204" pitchFamily="34" charset="0"/>
              <a:cs typeface="Calibri" panose="020F0502020204030204" pitchFamily="34" charset="0"/>
            </a:endParaRPr>
          </a:p>
          <a:p>
            <a:r>
              <a:rPr lang="en-US" dirty="0">
                <a:latin typeface="Calibri" panose="020F0502020204030204" pitchFamily="34" charset="0"/>
                <a:ea typeface="Calibri" panose="020F0502020204030204" pitchFamily="34" charset="0"/>
                <a:cs typeface="Calibri" panose="020F0502020204030204" pitchFamily="34" charset="0"/>
              </a:rPr>
              <a:t>Benefits to collaboration</a:t>
            </a:r>
          </a:p>
          <a:p>
            <a:endParaRPr lang="en-US" dirty="0">
              <a:latin typeface="Calibri" panose="020F0502020204030204" pitchFamily="34" charset="0"/>
              <a:ea typeface="Calibri" panose="020F0502020204030204" pitchFamily="34" charset="0"/>
              <a:cs typeface="Calibri" panose="020F0502020204030204" pitchFamily="34" charset="0"/>
            </a:endParaRPr>
          </a:p>
          <a:p>
            <a:r>
              <a:rPr lang="en-US" dirty="0">
                <a:latin typeface="Calibri" panose="020F0502020204030204" pitchFamily="34" charset="0"/>
                <a:ea typeface="Calibri" panose="020F0502020204030204" pitchFamily="34" charset="0"/>
                <a:cs typeface="Calibri" panose="020F0502020204030204" pitchFamily="34" charset="0"/>
              </a:rPr>
              <a:t>Share back with the full group — 5 minutes each</a:t>
            </a:r>
          </a:p>
          <a:p>
            <a:endParaRPr lang="en-US" dirty="0">
              <a:latin typeface="Calibri" panose="020F0502020204030204" pitchFamily="34" charset="0"/>
              <a:ea typeface="Calibri" panose="020F0502020204030204" pitchFamily="34" charset="0"/>
              <a:cs typeface="Calibri" panose="020F0502020204030204" pitchFamily="34" charset="0"/>
            </a:endParaRPr>
          </a:p>
          <a:p>
            <a:endParaRPr lang="en-US" dirty="0"/>
          </a:p>
          <a:p>
            <a:endParaRPr lang="en-US" dirty="0"/>
          </a:p>
          <a:p>
            <a:endParaRPr lang="en-US" dirty="0"/>
          </a:p>
          <a:p>
            <a:endParaRPr lang="en-US" dirty="0"/>
          </a:p>
          <a:p>
            <a:endParaRPr lang="en-US" dirty="0"/>
          </a:p>
          <a:p>
            <a:pPr lvl="1">
              <a:lnSpc>
                <a:spcPct val="107000"/>
              </a:lnSpc>
              <a:spcAft>
                <a:spcPts val="800"/>
              </a:spcAft>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Aft>
                <a:spcPts val="800"/>
              </a:spcAft>
            </a:pPr>
            <a:endParaRPr lang="en-US" dirty="0">
              <a:latin typeface="Calibri" panose="020F0502020204030204" pitchFamily="34" charset="0"/>
              <a:ea typeface="Calibri" panose="020F0502020204030204" pitchFamily="34" charset="0"/>
              <a:cs typeface="Calibri" panose="020F0502020204030204" pitchFamily="34" charset="0"/>
            </a:endParaRPr>
          </a:p>
          <a:p>
            <a:pPr marL="0" marR="0">
              <a:lnSpc>
                <a:spcPct val="107000"/>
              </a:lnSpc>
              <a:spcAft>
                <a:spcPts val="800"/>
              </a:spcAft>
              <a:buNone/>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A picture containing room&#10;&#10;Description automatically generated">
            <a:extLst>
              <a:ext uri="{FF2B5EF4-FFF2-40B4-BE49-F238E27FC236}">
                <a16:creationId xmlns:a16="http://schemas.microsoft.com/office/drawing/2014/main" id="{ED1DA891-70D7-F059-4089-903D51D8192A}"/>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962965" y="2507227"/>
            <a:ext cx="3432010" cy="2215372"/>
          </a:xfrm>
          <a:prstGeom prst="rect">
            <a:avLst/>
          </a:prstGeom>
          <a:ln>
            <a:noFill/>
          </a:ln>
          <a:effectLst>
            <a:softEdge rad="112500"/>
          </a:effectLst>
        </p:spPr>
      </p:pic>
    </p:spTree>
    <p:extLst>
      <p:ext uri="{BB962C8B-B14F-4D97-AF65-F5344CB8AC3E}">
        <p14:creationId xmlns:p14="http://schemas.microsoft.com/office/powerpoint/2010/main" val="10054213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alphaModFix/>
          </a:blip>
          <a:stretch>
            <a:fillRect/>
          </a:stretch>
        </a:blipFill>
        <a:effectLst/>
      </p:bgPr>
    </p:bg>
    <p:spTree>
      <p:nvGrpSpPr>
        <p:cNvPr id="1" name="Shape 83"/>
        <p:cNvGrpSpPr/>
        <p:nvPr/>
      </p:nvGrpSpPr>
      <p:grpSpPr>
        <a:xfrm>
          <a:off x="0" y="0"/>
          <a:ext cx="0" cy="0"/>
          <a:chOff x="0" y="0"/>
          <a:chExt cx="0" cy="0"/>
        </a:xfrm>
      </p:grpSpPr>
      <p:sp>
        <p:nvSpPr>
          <p:cNvPr id="84" name="Title"/>
          <p:cNvSpPr txBox="1">
            <a:spLocks noGrp="1"/>
          </p:cNvSpPr>
          <p:nvPr>
            <p:ph type="ctrTitle"/>
          </p:nvPr>
        </p:nvSpPr>
        <p:spPr>
          <a:xfrm>
            <a:off x="624468" y="947854"/>
            <a:ext cx="9257810" cy="558813"/>
          </a:xfrm>
          <a:prstGeom prst="rect">
            <a:avLst/>
          </a:prstGeom>
        </p:spPr>
        <p:txBody>
          <a:bodyPr spcFirstLastPara="1" wrap="square" lIns="0" tIns="0" rIns="0" bIns="0" anchor="ctr" anchorCtr="0">
            <a:noAutofit/>
          </a:bodyPr>
          <a:lstStyle/>
          <a:p>
            <a:pPr algn="l"/>
            <a:r>
              <a:rPr lang="en-US" sz="3200" spc="-20" dirty="0">
                <a:solidFill>
                  <a:schemeClr val="tx1"/>
                </a:solidFill>
                <a:latin typeface="Calibri" panose="020F0502020204030204" pitchFamily="34" charset="0"/>
                <a:ea typeface="Calibri" panose="020F0502020204030204" pitchFamily="34" charset="0"/>
                <a:cs typeface="Calibri" panose="020F0502020204030204" pitchFamily="34" charset="0"/>
              </a:rPr>
              <a:t>What We Gain When We Work Together</a:t>
            </a:r>
            <a:br>
              <a:rPr lang="en-US" sz="3200" dirty="0">
                <a:latin typeface="Calibri" panose="020F0502020204030204" pitchFamily="34" charset="0"/>
                <a:ea typeface="Calibri" panose="020F0502020204030204" pitchFamily="34" charset="0"/>
                <a:cs typeface="Calibri" panose="020F0502020204030204" pitchFamily="34" charset="0"/>
              </a:rPr>
            </a:br>
            <a:endParaRPr lang="en-US" sz="3200" b="1" dirty="0">
              <a:solidFill>
                <a:srgbClr val="212121"/>
              </a:solidFill>
              <a:latin typeface="Calibri" panose="020F0502020204030204" pitchFamily="34" charset="0"/>
              <a:ea typeface="Calibri" panose="020F0502020204030204" pitchFamily="34" charset="0"/>
              <a:cs typeface="Calibri" panose="020F0502020204030204" pitchFamily="34" charset="0"/>
            </a:endParaRPr>
          </a:p>
        </p:txBody>
      </p:sp>
      <p:sp>
        <p:nvSpPr>
          <p:cNvPr id="100" name="Accent rule 1">
            <a:extLst>
              <a:ext uri="{C183D7F6-B498-43B3-948B-1728B52AA6E4}">
                <adec:decorative xmlns:adec="http://schemas.microsoft.com/office/drawing/2017/decorative" val="1"/>
              </a:ext>
            </a:extLst>
          </p:cNvPr>
          <p:cNvSpPr/>
          <p:nvPr/>
        </p:nvSpPr>
        <p:spPr>
          <a:xfrm>
            <a:off x="415611" y="1773333"/>
            <a:ext cx="3573333" cy="60000"/>
          </a:xfrm>
          <a:prstGeom prst="rect">
            <a:avLst/>
          </a:prstGeom>
          <a:solidFill>
            <a:srgbClr val="4285F4"/>
          </a:solidFill>
          <a:ln>
            <a:noFill/>
          </a:ln>
        </p:spPr>
        <p:txBody>
          <a:bodyPr/>
          <a:lstStyle/>
          <a:p>
            <a:pPr defTabSz="1219170"/>
            <a:endParaRPr lang="en-US" sz="2400">
              <a:solidFill>
                <a:srgbClr val="000000"/>
              </a:solidFill>
              <a:latin typeface="Arial"/>
            </a:endParaRPr>
          </a:p>
        </p:txBody>
      </p:sp>
      <p:sp>
        <p:nvSpPr>
          <p:cNvPr id="101" name="Benefit 1"/>
          <p:cNvSpPr txBox="1"/>
          <p:nvPr/>
        </p:nvSpPr>
        <p:spPr>
          <a:xfrm>
            <a:off x="415611" y="1973333"/>
            <a:ext cx="3573333" cy="1840000"/>
          </a:xfrm>
          <a:prstGeom prst="rect">
            <a:avLst/>
          </a:prstGeom>
          <a:noFill/>
        </p:spPr>
        <p:txBody>
          <a:bodyPr wrap="square" lIns="0" tIns="0" rIns="60000" bIns="0" anchor="t">
            <a:normAutofit/>
          </a:bodyPr>
          <a:lstStyle/>
          <a:p>
            <a:pPr defTabSz="1219170">
              <a:spcAft>
                <a:spcPts val="667"/>
              </a:spcAft>
            </a:pPr>
            <a:r>
              <a:rPr lang="en-US" sz="1867" b="1" dirty="0">
                <a:solidFill>
                  <a:srgbClr val="212121"/>
                </a:solidFill>
                <a:latin typeface="Arial"/>
              </a:rPr>
              <a:t>Better decisions</a:t>
            </a:r>
          </a:p>
          <a:p>
            <a:pPr defTabSz="1219170"/>
            <a:r>
              <a:rPr lang="en-US" dirty="0">
                <a:latin typeface="Calibri" panose="020F0502020204030204" pitchFamily="34" charset="0"/>
                <a:ea typeface="Calibri" panose="020F0502020204030204" pitchFamily="34" charset="0"/>
                <a:cs typeface="Calibri" panose="020F0502020204030204" pitchFamily="34" charset="0"/>
              </a:rPr>
              <a:t>More experience in the room means fewer blind spots and outcomes the fellowship will support.</a:t>
            </a:r>
          </a:p>
        </p:txBody>
      </p:sp>
      <p:sp>
        <p:nvSpPr>
          <p:cNvPr id="102" name="Accent rule 2">
            <a:extLst>
              <a:ext uri="{C183D7F6-B498-43B3-948B-1728B52AA6E4}">
                <adec:decorative xmlns:adec="http://schemas.microsoft.com/office/drawing/2017/decorative" val="1"/>
              </a:ext>
            </a:extLst>
          </p:cNvPr>
          <p:cNvSpPr/>
          <p:nvPr/>
        </p:nvSpPr>
        <p:spPr>
          <a:xfrm>
            <a:off x="4162278" y="1773333"/>
            <a:ext cx="3573333" cy="60000"/>
          </a:xfrm>
          <a:prstGeom prst="rect">
            <a:avLst/>
          </a:prstGeom>
          <a:solidFill>
            <a:srgbClr val="4285F4"/>
          </a:solidFill>
          <a:ln>
            <a:noFill/>
          </a:ln>
        </p:spPr>
        <p:txBody>
          <a:bodyPr/>
          <a:lstStyle/>
          <a:p>
            <a:pPr defTabSz="1219170"/>
            <a:endParaRPr lang="en-US" sz="2400">
              <a:solidFill>
                <a:srgbClr val="000000"/>
              </a:solidFill>
              <a:latin typeface="Arial"/>
            </a:endParaRPr>
          </a:p>
        </p:txBody>
      </p:sp>
      <p:sp>
        <p:nvSpPr>
          <p:cNvPr id="103" name="Benefit 2"/>
          <p:cNvSpPr txBox="1"/>
          <p:nvPr/>
        </p:nvSpPr>
        <p:spPr>
          <a:xfrm>
            <a:off x="4283057" y="1940000"/>
            <a:ext cx="3573333" cy="1840000"/>
          </a:xfrm>
          <a:prstGeom prst="rect">
            <a:avLst/>
          </a:prstGeom>
          <a:noFill/>
        </p:spPr>
        <p:txBody>
          <a:bodyPr wrap="square" lIns="0" tIns="0" rIns="60000" bIns="0" anchor="t">
            <a:normAutofit/>
          </a:bodyPr>
          <a:lstStyle/>
          <a:p>
            <a:pPr defTabSz="1219170">
              <a:spcAft>
                <a:spcPts val="667"/>
              </a:spcAft>
            </a:pPr>
            <a:r>
              <a:rPr lang="en-US" sz="1867" b="1" dirty="0">
                <a:solidFill>
                  <a:srgbClr val="212121"/>
                </a:solidFill>
                <a:latin typeface="Arial"/>
              </a:rPr>
              <a:t>Innovation </a:t>
            </a:r>
          </a:p>
          <a:p>
            <a:r>
              <a:rPr lang="en-US" dirty="0"/>
              <a:t>Diverse perspectives from different service bodies generate more creative and effective solutions.</a:t>
            </a:r>
          </a:p>
        </p:txBody>
      </p:sp>
      <p:sp>
        <p:nvSpPr>
          <p:cNvPr id="104" name="Accent rule 3">
            <a:extLst>
              <a:ext uri="{C183D7F6-B498-43B3-948B-1728B52AA6E4}">
                <adec:decorative xmlns:adec="http://schemas.microsoft.com/office/drawing/2017/decorative" val="1"/>
              </a:ext>
            </a:extLst>
          </p:cNvPr>
          <p:cNvSpPr/>
          <p:nvPr/>
        </p:nvSpPr>
        <p:spPr>
          <a:xfrm>
            <a:off x="7908944" y="1773333"/>
            <a:ext cx="3573333" cy="60000"/>
          </a:xfrm>
          <a:prstGeom prst="rect">
            <a:avLst/>
          </a:prstGeom>
          <a:solidFill>
            <a:srgbClr val="4285F4"/>
          </a:solidFill>
          <a:ln>
            <a:noFill/>
          </a:ln>
        </p:spPr>
        <p:txBody>
          <a:bodyPr/>
          <a:lstStyle/>
          <a:p>
            <a:pPr defTabSz="1219170"/>
            <a:endParaRPr lang="en-US" sz="2400">
              <a:solidFill>
                <a:srgbClr val="000000"/>
              </a:solidFill>
              <a:latin typeface="Arial"/>
            </a:endParaRPr>
          </a:p>
        </p:txBody>
      </p:sp>
      <p:sp>
        <p:nvSpPr>
          <p:cNvPr id="105" name="Benefit 3"/>
          <p:cNvSpPr txBox="1"/>
          <p:nvPr/>
        </p:nvSpPr>
        <p:spPr>
          <a:xfrm>
            <a:off x="7908944" y="1973333"/>
            <a:ext cx="3573333" cy="1606667"/>
          </a:xfrm>
          <a:prstGeom prst="rect">
            <a:avLst/>
          </a:prstGeom>
          <a:noFill/>
        </p:spPr>
        <p:txBody>
          <a:bodyPr wrap="square" lIns="0" tIns="0" rIns="60000" bIns="0" anchor="t">
            <a:normAutofit/>
          </a:bodyPr>
          <a:lstStyle/>
          <a:p>
            <a:pPr defTabSz="1219170">
              <a:spcAft>
                <a:spcPts val="667"/>
              </a:spcAft>
            </a:pPr>
            <a:r>
              <a:rPr lang="en-US" sz="1867" b="1" dirty="0">
                <a:solidFill>
                  <a:srgbClr val="212121"/>
                </a:solidFill>
                <a:latin typeface="Arial"/>
              </a:rPr>
              <a:t>New trusted servants</a:t>
            </a:r>
          </a:p>
          <a:p>
            <a:pPr defTabSz="1219170"/>
            <a:r>
              <a:rPr lang="en-US" dirty="0">
                <a:latin typeface="Calibri" panose="020F0502020204030204" pitchFamily="34" charset="0"/>
                <a:ea typeface="Calibri" panose="020F0502020204030204" pitchFamily="34" charset="0"/>
                <a:cs typeface="Calibri" panose="020F0502020204030204" pitchFamily="34" charset="0"/>
              </a:rPr>
              <a:t>Working alongside experienced members is how the next round of leadership is trained.</a:t>
            </a:r>
          </a:p>
        </p:txBody>
      </p:sp>
      <p:sp>
        <p:nvSpPr>
          <p:cNvPr id="106" name="Accent rule 4">
            <a:extLst>
              <a:ext uri="{C183D7F6-B498-43B3-948B-1728B52AA6E4}">
                <adec:decorative xmlns:adec="http://schemas.microsoft.com/office/drawing/2017/decorative" val="1"/>
              </a:ext>
            </a:extLst>
          </p:cNvPr>
          <p:cNvSpPr/>
          <p:nvPr/>
        </p:nvSpPr>
        <p:spPr>
          <a:xfrm>
            <a:off x="415611" y="3720000"/>
            <a:ext cx="3573333" cy="60000"/>
          </a:xfrm>
          <a:prstGeom prst="rect">
            <a:avLst/>
          </a:prstGeom>
          <a:solidFill>
            <a:srgbClr val="4285F4"/>
          </a:solidFill>
          <a:ln>
            <a:noFill/>
          </a:ln>
        </p:spPr>
        <p:txBody>
          <a:bodyPr/>
          <a:lstStyle/>
          <a:p>
            <a:pPr defTabSz="1219170"/>
            <a:endParaRPr lang="en-US" sz="2400">
              <a:solidFill>
                <a:srgbClr val="000000"/>
              </a:solidFill>
              <a:latin typeface="Arial"/>
            </a:endParaRPr>
          </a:p>
        </p:txBody>
      </p:sp>
      <p:sp>
        <p:nvSpPr>
          <p:cNvPr id="107" name="Benefit 4"/>
          <p:cNvSpPr txBox="1"/>
          <p:nvPr/>
        </p:nvSpPr>
        <p:spPr>
          <a:xfrm>
            <a:off x="415611" y="3920000"/>
            <a:ext cx="3573333" cy="1840000"/>
          </a:xfrm>
          <a:prstGeom prst="rect">
            <a:avLst/>
          </a:prstGeom>
          <a:noFill/>
        </p:spPr>
        <p:txBody>
          <a:bodyPr wrap="square" lIns="0" tIns="0" rIns="60000" bIns="0" anchor="t">
            <a:normAutofit/>
          </a:bodyPr>
          <a:lstStyle/>
          <a:p>
            <a:pPr defTabSz="1219170">
              <a:spcAft>
                <a:spcPts val="667"/>
              </a:spcAft>
            </a:pPr>
            <a:r>
              <a:rPr lang="en-US" sz="1867" b="1" dirty="0">
                <a:solidFill>
                  <a:srgbClr val="212121"/>
                </a:solidFill>
                <a:latin typeface="Arial"/>
              </a:rPr>
              <a:t>Spiritual Unity</a:t>
            </a:r>
          </a:p>
          <a:p>
            <a:pPr defTabSz="1219170"/>
            <a:r>
              <a:rPr lang="en-US" dirty="0">
                <a:latin typeface="Calibri" panose="020F0502020204030204" pitchFamily="34" charset="0"/>
                <a:ea typeface="Calibri" panose="020F0502020204030204" pitchFamily="34" charset="0"/>
                <a:cs typeface="Calibri" panose="020F0502020204030204" pitchFamily="34" charset="0"/>
              </a:rPr>
              <a:t>Service practiced with others exercises the principles: patience, humility, open-mindedness, tolerance.</a:t>
            </a:r>
          </a:p>
        </p:txBody>
      </p:sp>
      <p:sp>
        <p:nvSpPr>
          <p:cNvPr id="108" name="Accent rule 5">
            <a:extLst>
              <a:ext uri="{C183D7F6-B498-43B3-948B-1728B52AA6E4}">
                <adec:decorative xmlns:adec="http://schemas.microsoft.com/office/drawing/2017/decorative" val="1"/>
              </a:ext>
            </a:extLst>
          </p:cNvPr>
          <p:cNvSpPr/>
          <p:nvPr/>
        </p:nvSpPr>
        <p:spPr>
          <a:xfrm>
            <a:off x="4162278" y="3720000"/>
            <a:ext cx="3573333" cy="60000"/>
          </a:xfrm>
          <a:prstGeom prst="rect">
            <a:avLst/>
          </a:prstGeom>
          <a:solidFill>
            <a:srgbClr val="4285F4"/>
          </a:solidFill>
          <a:ln>
            <a:noFill/>
          </a:ln>
        </p:spPr>
        <p:txBody>
          <a:bodyPr/>
          <a:lstStyle/>
          <a:p>
            <a:pPr defTabSz="1219170"/>
            <a:endParaRPr lang="en-US" sz="2400">
              <a:solidFill>
                <a:srgbClr val="000000"/>
              </a:solidFill>
              <a:latin typeface="Arial"/>
            </a:endParaRPr>
          </a:p>
        </p:txBody>
      </p:sp>
      <p:sp>
        <p:nvSpPr>
          <p:cNvPr id="109" name="Benefit 5"/>
          <p:cNvSpPr txBox="1"/>
          <p:nvPr/>
        </p:nvSpPr>
        <p:spPr>
          <a:xfrm>
            <a:off x="4162278" y="3920000"/>
            <a:ext cx="3573333" cy="1840000"/>
          </a:xfrm>
          <a:prstGeom prst="rect">
            <a:avLst/>
          </a:prstGeom>
          <a:noFill/>
        </p:spPr>
        <p:txBody>
          <a:bodyPr wrap="square" lIns="0" tIns="0" rIns="60000" bIns="0" anchor="t">
            <a:normAutofit/>
          </a:bodyPr>
          <a:lstStyle/>
          <a:p>
            <a:pPr defTabSz="1219170">
              <a:spcAft>
                <a:spcPts val="667"/>
              </a:spcAft>
            </a:pPr>
            <a:r>
              <a:rPr lang="en-US" sz="1867" b="1" dirty="0">
                <a:solidFill>
                  <a:srgbClr val="212121"/>
                </a:solidFill>
                <a:latin typeface="Arial"/>
              </a:rPr>
              <a:t>Resource Efficiency </a:t>
            </a:r>
          </a:p>
          <a:p>
            <a:pPr defTabSz="1219170"/>
            <a:r>
              <a:rPr lang="en-US" dirty="0">
                <a:latin typeface="Calibri" panose="020F0502020204030204" pitchFamily="34" charset="0"/>
                <a:ea typeface="Calibri" panose="020F0502020204030204" pitchFamily="34" charset="0"/>
                <a:cs typeface="Calibri" panose="020F0502020204030204" pitchFamily="34" charset="0"/>
              </a:rPr>
              <a:t>Shared costs and volunteer pools reduce burnout and budget strain across service bodies.</a:t>
            </a:r>
          </a:p>
          <a:p>
            <a:pPr defTabSz="1219170"/>
            <a:endParaRPr lang="en-US" sz="1467" dirty="0">
              <a:latin typeface="Arial"/>
            </a:endParaRPr>
          </a:p>
        </p:txBody>
      </p:sp>
      <p:sp>
        <p:nvSpPr>
          <p:cNvPr id="110" name="Accent rule 6">
            <a:extLst>
              <a:ext uri="{C183D7F6-B498-43B3-948B-1728B52AA6E4}">
                <adec:decorative xmlns:adec="http://schemas.microsoft.com/office/drawing/2017/decorative" val="1"/>
              </a:ext>
            </a:extLst>
          </p:cNvPr>
          <p:cNvSpPr/>
          <p:nvPr/>
        </p:nvSpPr>
        <p:spPr>
          <a:xfrm>
            <a:off x="7908944" y="3720000"/>
            <a:ext cx="3573333" cy="60000"/>
          </a:xfrm>
          <a:prstGeom prst="rect">
            <a:avLst/>
          </a:prstGeom>
          <a:solidFill>
            <a:srgbClr val="4285F4"/>
          </a:solidFill>
          <a:ln>
            <a:noFill/>
          </a:ln>
        </p:spPr>
        <p:txBody>
          <a:bodyPr/>
          <a:lstStyle/>
          <a:p>
            <a:pPr defTabSz="1219170"/>
            <a:endParaRPr lang="en-US" sz="2400">
              <a:solidFill>
                <a:srgbClr val="000000"/>
              </a:solidFill>
              <a:latin typeface="Arial"/>
            </a:endParaRPr>
          </a:p>
        </p:txBody>
      </p:sp>
      <p:sp>
        <p:nvSpPr>
          <p:cNvPr id="111" name="Benefit 6"/>
          <p:cNvSpPr txBox="1"/>
          <p:nvPr/>
        </p:nvSpPr>
        <p:spPr>
          <a:xfrm>
            <a:off x="7908944" y="3920000"/>
            <a:ext cx="2906667" cy="1840000"/>
          </a:xfrm>
          <a:prstGeom prst="rect">
            <a:avLst/>
          </a:prstGeom>
          <a:noFill/>
        </p:spPr>
        <p:txBody>
          <a:bodyPr wrap="square" lIns="0" tIns="0" rIns="60000" bIns="0" anchor="t">
            <a:normAutofit/>
          </a:bodyPr>
          <a:lstStyle/>
          <a:p>
            <a:pPr defTabSz="1219170">
              <a:spcAft>
                <a:spcPts val="667"/>
              </a:spcAft>
            </a:pPr>
            <a:r>
              <a:rPr lang="en-US" sz="1867" b="1" dirty="0">
                <a:solidFill>
                  <a:srgbClr val="212121"/>
                </a:solidFill>
                <a:latin typeface="Arial"/>
              </a:rPr>
              <a:t>A message that reaches further</a:t>
            </a:r>
          </a:p>
          <a:p>
            <a:pPr defTabSz="1219170"/>
            <a:r>
              <a:rPr lang="en-US" dirty="0">
                <a:latin typeface="Calibri" panose="020F0502020204030204" pitchFamily="34" charset="0"/>
                <a:ea typeface="Calibri" panose="020F0502020204030204" pitchFamily="34" charset="0"/>
                <a:cs typeface="Calibri" panose="020F0502020204030204" pitchFamily="34" charset="0"/>
              </a:rPr>
              <a:t>Coordinated effort puts NA in front of more addicts who still suffer.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5"/>
        <p:cNvGrpSpPr/>
        <p:nvPr/>
      </p:nvGrpSpPr>
      <p:grpSpPr>
        <a:xfrm>
          <a:off x="0" y="0"/>
          <a:ext cx="0" cy="0"/>
          <a:chOff x="0" y="0"/>
          <a:chExt cx="0" cy="0"/>
        </a:xfrm>
      </p:grpSpPr>
      <p:sp>
        <p:nvSpPr>
          <p:cNvPr id="96" name="Google Shape;96;p20"/>
          <p:cNvSpPr txBox="1">
            <a:spLocks noGrp="1"/>
          </p:cNvSpPr>
          <p:nvPr>
            <p:ph type="ctrTitle"/>
          </p:nvPr>
        </p:nvSpPr>
        <p:spPr>
          <a:xfrm>
            <a:off x="390400" y="410867"/>
            <a:ext cx="9667200" cy="876757"/>
          </a:xfrm>
          <a:prstGeom prst="rect">
            <a:avLst/>
          </a:prstGeom>
        </p:spPr>
        <p:txBody>
          <a:bodyPr spcFirstLastPara="1" wrap="square" lIns="121900" tIns="121900" rIns="121900" bIns="121900" anchor="b" anchorCtr="0">
            <a:normAutofit/>
          </a:bodyPr>
          <a:lstStyle/>
          <a:p>
            <a:r>
              <a:rPr lang="en" sz="4000" dirty="0">
                <a:latin typeface="Calibri" panose="020F0502020204030204" pitchFamily="34" charset="0"/>
                <a:ea typeface="Calibri" panose="020F0502020204030204" pitchFamily="34" charset="0"/>
                <a:cs typeface="Calibri" panose="020F0502020204030204" pitchFamily="34" charset="0"/>
              </a:rPr>
              <a:t>Thank You!</a:t>
            </a:r>
            <a:endParaRPr sz="4000" dirty="0">
              <a:latin typeface="Calibri" panose="020F0502020204030204" pitchFamily="34" charset="0"/>
              <a:ea typeface="Calibri" panose="020F0502020204030204" pitchFamily="34" charset="0"/>
              <a:cs typeface="Calibri" panose="020F0502020204030204" pitchFamily="34" charset="0"/>
            </a:endParaRPr>
          </a:p>
        </p:txBody>
      </p:sp>
      <p:sp>
        <p:nvSpPr>
          <p:cNvPr id="97" name="Google Shape;97;p20"/>
          <p:cNvSpPr txBox="1">
            <a:spLocks noGrp="1"/>
          </p:cNvSpPr>
          <p:nvPr>
            <p:ph type="subTitle" idx="1"/>
          </p:nvPr>
        </p:nvSpPr>
        <p:spPr>
          <a:xfrm>
            <a:off x="205273" y="1287624"/>
            <a:ext cx="7327527" cy="5327780"/>
          </a:xfrm>
          <a:prstGeom prst="rect">
            <a:avLst/>
          </a:prstGeom>
        </p:spPr>
        <p:txBody>
          <a:bodyPr spcFirstLastPara="1" wrap="square" lIns="121900" tIns="121900" rIns="121900" bIns="121900" anchor="t" anchorCtr="0">
            <a:normAutofit fontScale="55000" lnSpcReduction="20000"/>
          </a:bodyPr>
          <a:lstStyle/>
          <a:p>
            <a:pPr marL="0" indent="0" algn="l"/>
            <a:r>
              <a:rPr lang="en" sz="3800" dirty="0">
                <a:solidFill>
                  <a:schemeClr val="tx1"/>
                </a:solidFill>
                <a:latin typeface="Calibri" panose="020F0502020204030204" pitchFamily="34" charset="0"/>
                <a:ea typeface="Calibri" panose="020F0502020204030204" pitchFamily="34" charset="0"/>
                <a:cs typeface="Calibri" panose="020F0502020204030204" pitchFamily="34" charset="0"/>
              </a:rPr>
              <a:t>Contact Info:</a:t>
            </a:r>
          </a:p>
          <a:p>
            <a:pPr marL="0" indent="0" algn="l"/>
            <a:r>
              <a:rPr lang="en-US" sz="3800" dirty="0">
                <a:latin typeface="Calibri" panose="020F0502020204030204" pitchFamily="34" charset="0"/>
                <a:ea typeface="Calibri" panose="020F0502020204030204" pitchFamily="34" charset="0"/>
                <a:cs typeface="Calibri" panose="020F0502020204030204" pitchFamily="34" charset="0"/>
                <a:hlinkClick r:id="rId4"/>
              </a:rPr>
              <a:t>Multi-Zonal Service Symposium – Hosted by Plains States, Southern, and Midwest Zonal Forums of NA</a:t>
            </a:r>
            <a:endParaRPr lang="en-US" sz="3800" dirty="0">
              <a:latin typeface="Calibri" panose="020F0502020204030204" pitchFamily="34" charset="0"/>
              <a:ea typeface="Calibri" panose="020F0502020204030204" pitchFamily="34" charset="0"/>
              <a:cs typeface="Calibri" panose="020F0502020204030204" pitchFamily="34" charset="0"/>
            </a:endParaRPr>
          </a:p>
          <a:p>
            <a:pPr marL="0" indent="0" algn="l"/>
            <a:r>
              <a:rPr lang="en-US" sz="38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4"/>
              </a:rPr>
              <a:t>https://mzssna.org/</a:t>
            </a:r>
            <a:endParaRPr lang="en-US" sz="3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lgn="l"/>
            <a:endParaRPr lang="en" sz="3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lgn="l"/>
            <a:endParaRPr lang="en-US" sz="3800" dirty="0">
              <a:latin typeface="Calibri" panose="020F0502020204030204" pitchFamily="34" charset="0"/>
              <a:ea typeface="Calibri" panose="020F0502020204030204" pitchFamily="34" charset="0"/>
              <a:cs typeface="Calibri" panose="020F0502020204030204" pitchFamily="34" charset="0"/>
              <a:hlinkClick r:id="rId5"/>
            </a:endParaRPr>
          </a:p>
          <a:p>
            <a:pPr marL="0" indent="0" algn="l"/>
            <a:r>
              <a:rPr lang="en-US" sz="3800" dirty="0">
                <a:latin typeface="Calibri" panose="020F0502020204030204" pitchFamily="34" charset="0"/>
                <a:ea typeface="Calibri" panose="020F0502020204030204" pitchFamily="34" charset="0"/>
                <a:cs typeface="Calibri" panose="020F0502020204030204" pitchFamily="34" charset="0"/>
                <a:hlinkClick r:id="rId5"/>
              </a:rPr>
              <a:t>NA Texas – NA Texas Public Relations</a:t>
            </a:r>
            <a:endParaRPr lang="en-US" sz="3800" dirty="0">
              <a:latin typeface="Calibri" panose="020F0502020204030204" pitchFamily="34" charset="0"/>
              <a:ea typeface="Calibri" panose="020F0502020204030204" pitchFamily="34" charset="0"/>
              <a:cs typeface="Calibri" panose="020F0502020204030204" pitchFamily="34" charset="0"/>
            </a:endParaRPr>
          </a:p>
          <a:p>
            <a:pPr marL="0" indent="0" algn="l"/>
            <a:r>
              <a:rPr lang="en-US" sz="3800" dirty="0">
                <a:latin typeface="Calibri" panose="020F0502020204030204" pitchFamily="34" charset="0"/>
                <a:ea typeface="Calibri" panose="020F0502020204030204" pitchFamily="34" charset="0"/>
                <a:cs typeface="Calibri" panose="020F0502020204030204" pitchFamily="34" charset="0"/>
                <a:hlinkClick r:id="rId5"/>
              </a:rPr>
              <a:t>https://natexas.org/</a:t>
            </a:r>
            <a:endParaRPr lang="en-US" sz="3800" dirty="0">
              <a:latin typeface="Calibri" panose="020F0502020204030204" pitchFamily="34" charset="0"/>
              <a:ea typeface="Calibri" panose="020F0502020204030204" pitchFamily="34" charset="0"/>
              <a:cs typeface="Calibri" panose="020F0502020204030204" pitchFamily="34" charset="0"/>
            </a:endParaRPr>
          </a:p>
          <a:p>
            <a:pPr marL="0" indent="0" algn="l"/>
            <a:endParaRPr lang="en-US" sz="3800" dirty="0">
              <a:latin typeface="Calibri" panose="020F0502020204030204" pitchFamily="34" charset="0"/>
              <a:ea typeface="Calibri" panose="020F0502020204030204" pitchFamily="34" charset="0"/>
              <a:cs typeface="Calibri" panose="020F0502020204030204" pitchFamily="34" charset="0"/>
            </a:endParaRPr>
          </a:p>
          <a:p>
            <a:pPr marL="0" indent="0" algn="l"/>
            <a:endParaRPr lang="en-US" sz="3800" dirty="0">
              <a:latin typeface="Calibri" panose="020F0502020204030204" pitchFamily="34" charset="0"/>
              <a:ea typeface="Calibri" panose="020F0502020204030204" pitchFamily="34" charset="0"/>
              <a:cs typeface="Calibri" panose="020F0502020204030204" pitchFamily="34" charset="0"/>
            </a:endParaRPr>
          </a:p>
          <a:p>
            <a:pPr marL="0" indent="0" algn="l"/>
            <a:r>
              <a:rPr lang="en-US" sz="3800" dirty="0">
                <a:latin typeface="Calibri" panose="020F0502020204030204" pitchFamily="34" charset="0"/>
                <a:ea typeface="Calibri" panose="020F0502020204030204" pitchFamily="34" charset="0"/>
                <a:cs typeface="Calibri" panose="020F0502020204030204" pitchFamily="34" charset="0"/>
                <a:hlinkClick r:id="rId6"/>
              </a:rPr>
              <a:t>Narcotics Anonymous USA – Freedom from active addiction</a:t>
            </a:r>
            <a:endParaRPr lang="en-US" sz="3800" dirty="0">
              <a:latin typeface="Calibri" panose="020F0502020204030204" pitchFamily="34" charset="0"/>
              <a:ea typeface="Calibri" panose="020F0502020204030204" pitchFamily="34" charset="0"/>
              <a:cs typeface="Calibri" panose="020F0502020204030204" pitchFamily="34" charset="0"/>
            </a:endParaRPr>
          </a:p>
          <a:p>
            <a:pPr marL="0" indent="0" algn="l"/>
            <a:r>
              <a:rPr lang="en-US" sz="38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6"/>
              </a:rPr>
              <a:t>https://usa-na.org/</a:t>
            </a:r>
            <a:endParaRPr lang="en-US" sz="3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lgn="l"/>
            <a:endParaRPr lang="en" sz="3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lgn="l"/>
            <a:endParaRPr lang="en" sz="3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lgn="l"/>
            <a:r>
              <a:rPr lang="en" sz="3800" dirty="0">
                <a:solidFill>
                  <a:schemeClr val="tx1"/>
                </a:solidFill>
                <a:latin typeface="Calibri" panose="020F0502020204030204" pitchFamily="34" charset="0"/>
                <a:ea typeface="Calibri" panose="020F0502020204030204" pitchFamily="34" charset="0"/>
                <a:cs typeface="Calibri" panose="020F0502020204030204" pitchFamily="34" charset="0"/>
              </a:rPr>
              <a:t>Randie B</a:t>
            </a:r>
          </a:p>
          <a:p>
            <a:pPr marL="0" indent="0" algn="l"/>
            <a:r>
              <a:rPr lang="en" sz="38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7"/>
              </a:rPr>
              <a:t>randiebenno@gmail.com</a:t>
            </a:r>
            <a:endParaRPr lang="en" sz="3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lgn="l"/>
            <a:endParaRPr lang="en" sz="3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lgn="l"/>
            <a:r>
              <a:rPr lang="en" sz="3800" dirty="0">
                <a:solidFill>
                  <a:schemeClr val="tx1"/>
                </a:solidFill>
                <a:latin typeface="Calibri" panose="020F0502020204030204" pitchFamily="34" charset="0"/>
                <a:ea typeface="Calibri" panose="020F0502020204030204" pitchFamily="34" charset="0"/>
                <a:cs typeface="Calibri" panose="020F0502020204030204" pitchFamily="34" charset="0"/>
              </a:rPr>
              <a:t>Craig R</a:t>
            </a:r>
          </a:p>
          <a:p>
            <a:pPr marL="0" indent="0" algn="l"/>
            <a:r>
              <a:rPr lang="en" sz="3800" dirty="0">
                <a:solidFill>
                  <a:schemeClr val="tx1"/>
                </a:solidFill>
                <a:latin typeface="Calibri" panose="020F0502020204030204" pitchFamily="34" charset="0"/>
                <a:ea typeface="Calibri" panose="020F0502020204030204" pitchFamily="34" charset="0"/>
                <a:cs typeface="Calibri" panose="020F0502020204030204" pitchFamily="34" charset="0"/>
                <a:hlinkClick r:id="rId8"/>
              </a:rPr>
              <a:t>craigrobertson87@yahoo.com</a:t>
            </a:r>
            <a:endParaRPr lang="en" sz="3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lgn="l"/>
            <a:endParaRPr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13090</TotalTime>
  <Words>1302</Words>
  <Application>Microsoft Office PowerPoint</Application>
  <PresentationFormat>Widescreen</PresentationFormat>
  <Paragraphs>225</Paragraphs>
  <Slides>26</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Aptos</vt:lpstr>
      <vt:lpstr>Arial</vt:lpstr>
      <vt:lpstr>Calibri</vt:lpstr>
      <vt:lpstr>Times New Roman</vt:lpstr>
      <vt:lpstr>Simple Light</vt:lpstr>
      <vt:lpstr>  Collaboration in NA Service: Building Bridges in Service: Together we grow —  one member, group, service body at a time   </vt:lpstr>
      <vt:lpstr>           Welcome and Today’s Journey Meaning, importance, methods, benefits — a working session for members, groups,  and service bodies. </vt:lpstr>
      <vt:lpstr>What is Collaboration</vt:lpstr>
      <vt:lpstr>Why NA Service Bodies Collaborate Why It Matters</vt:lpstr>
      <vt:lpstr>How service bodies can collaborate </vt:lpstr>
      <vt:lpstr>What does Collaboration Look Like  Reimagine Delivery of Services</vt:lpstr>
      <vt:lpstr>Narcotics Anonymous  Texas </vt:lpstr>
      <vt:lpstr>Narcotics Anonymous  Texas </vt:lpstr>
      <vt:lpstr>PowerPoint Presentation</vt:lpstr>
      <vt:lpstr>PowerPoint Presentation</vt:lpstr>
      <vt:lpstr>PowerPoint Presentation</vt:lpstr>
      <vt:lpstr>PowerPoint Presentation</vt:lpstr>
      <vt:lpstr>CaroliNAs Multi-Regional Service Symposium</vt:lpstr>
      <vt:lpstr>Multi-Zonal Service Symposium </vt:lpstr>
      <vt:lpstr>Backstory </vt:lpstr>
      <vt:lpstr>This is Who We Are </vt:lpstr>
      <vt:lpstr>US Collaboration of Zones</vt:lpstr>
      <vt:lpstr>PowerPoint Presentation</vt:lpstr>
      <vt:lpstr>PowerPoint Presentation</vt:lpstr>
      <vt:lpstr>PowerPoint Presentation</vt:lpstr>
      <vt:lpstr>Narcotics Anonymous USA https://usa-na.org/</vt:lpstr>
      <vt:lpstr>PowerPoint Presentation</vt:lpstr>
      <vt:lpstr>                 Tips for Collaboration </vt:lpstr>
      <vt:lpstr>      Let's Practice: Collaboration in Action</vt:lpstr>
      <vt:lpstr>What We Gain When We Work Together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Craig Robertson</dc:creator>
  <cp:lastModifiedBy>Craig Robertson</cp:lastModifiedBy>
  <cp:revision>1</cp:revision>
  <dcterms:created xsi:type="dcterms:W3CDTF">2026-08-18T17:28:48Z</dcterms:created>
  <dcterms:modified xsi:type="dcterms:W3CDTF">2026-09-16T16:53:35Z</dcterms:modified>
</cp:coreProperties>
</file>