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43"/>
  </p:notesMasterIdLst>
  <p:sldIdLst>
    <p:sldId id="256" r:id="rId3"/>
    <p:sldId id="258" r:id="rId4"/>
    <p:sldId id="259" r:id="rId5"/>
    <p:sldId id="260" r:id="rId6"/>
    <p:sldId id="261" r:id="rId7"/>
    <p:sldId id="262" r:id="rId8"/>
    <p:sldId id="264" r:id="rId9"/>
    <p:sldId id="265" r:id="rId10"/>
    <p:sldId id="266" r:id="rId11"/>
    <p:sldId id="267" r:id="rId12"/>
    <p:sldId id="269" r:id="rId13"/>
    <p:sldId id="268"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5" r:id="rId37"/>
    <p:sldId id="300" r:id="rId38"/>
    <p:sldId id="296" r:id="rId39"/>
    <p:sldId id="297" r:id="rId40"/>
    <p:sldId id="298" r:id="rId41"/>
    <p:sldId id="263" r:id="rId4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C83DFC-DF29-4925-A461-BFF91E20E056}" v="5" dt="2026-09-28T13:02:03.8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55" d="100"/>
          <a:sy n="155" d="100"/>
        </p:scale>
        <p:origin x="354" y="13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mbrough, Ruth (CAI - Bridgeton)" userId="2991d935-9568-43e0-baa8-1ebe70fc6397" providerId="ADAL" clId="{DBC50778-E3A7-40D5-B998-42FDE3282C0A}"/>
    <pc:docChg chg="custSel modSld">
      <pc:chgData name="Kimbrough, Ruth (CAI - Bridgeton)" userId="2991d935-9568-43e0-baa8-1ebe70fc6397" providerId="ADAL" clId="{DBC50778-E3A7-40D5-B998-42FDE3282C0A}" dt="2026-09-28T13:02:29.232" v="92"/>
      <pc:docMkLst>
        <pc:docMk/>
      </pc:docMkLst>
      <pc:sldChg chg="modSp mod">
        <pc:chgData name="Kimbrough, Ruth (CAI - Bridgeton)" userId="2991d935-9568-43e0-baa8-1ebe70fc6397" providerId="ADAL" clId="{DBC50778-E3A7-40D5-B998-42FDE3282C0A}" dt="2026-09-28T12:46:09.936" v="0" actId="20577"/>
        <pc:sldMkLst>
          <pc:docMk/>
          <pc:sldMk cId="0" sldId="262"/>
        </pc:sldMkLst>
        <pc:spChg chg="mod">
          <ac:chgData name="Kimbrough, Ruth (CAI - Bridgeton)" userId="2991d935-9568-43e0-baa8-1ebe70fc6397" providerId="ADAL" clId="{DBC50778-E3A7-40D5-B998-42FDE3282C0A}" dt="2026-09-28T12:46:09.936" v="0" actId="20577"/>
          <ac:spMkLst>
            <pc:docMk/>
            <pc:sldMk cId="0" sldId="262"/>
            <ac:spMk id="98" creationId="{1FED1B29-6945-725E-5CA2-C494476936B6}"/>
          </ac:spMkLst>
        </pc:spChg>
      </pc:sldChg>
      <pc:sldChg chg="addSp delSp modSp mod">
        <pc:chgData name="Kimbrough, Ruth (CAI - Bridgeton)" userId="2991d935-9568-43e0-baa8-1ebe70fc6397" providerId="ADAL" clId="{DBC50778-E3A7-40D5-B998-42FDE3282C0A}" dt="2026-09-28T13:02:29.232" v="92"/>
        <pc:sldMkLst>
          <pc:docMk/>
          <pc:sldMk cId="0" sldId="263"/>
        </pc:sldMkLst>
        <pc:spChg chg="add del mod">
          <ac:chgData name="Kimbrough, Ruth (CAI - Bridgeton)" userId="2991d935-9568-43e0-baa8-1ebe70fc6397" providerId="ADAL" clId="{DBC50778-E3A7-40D5-B998-42FDE3282C0A}" dt="2026-09-28T13:02:29.232" v="92"/>
          <ac:spMkLst>
            <pc:docMk/>
            <pc:sldMk cId="0" sldId="263"/>
            <ac:spMk id="2" creationId="{6FF074CF-1DAA-3860-13F6-E516BB1B5C39}"/>
          </ac:spMkLst>
        </pc:spChg>
        <pc:spChg chg="mod">
          <ac:chgData name="Kimbrough, Ruth (CAI - Bridgeton)" userId="2991d935-9568-43e0-baa8-1ebe70fc6397" providerId="ADAL" clId="{DBC50778-E3A7-40D5-B998-42FDE3282C0A}" dt="2026-09-28T13:02:23.040" v="90" actId="20577"/>
          <ac:spMkLst>
            <pc:docMk/>
            <pc:sldMk cId="0" sldId="263"/>
            <ac:spMk id="97" creationId="{00000000-0000-0000-0000-000000000000}"/>
          </ac:spMkLst>
        </pc:spChg>
      </pc:sldChg>
      <pc:sldChg chg="modSp mod">
        <pc:chgData name="Kimbrough, Ruth (CAI - Bridgeton)" userId="2991d935-9568-43e0-baa8-1ebe70fc6397" providerId="ADAL" clId="{DBC50778-E3A7-40D5-B998-42FDE3282C0A}" dt="2026-09-28T12:46:40.056" v="1" actId="20577"/>
        <pc:sldMkLst>
          <pc:docMk/>
          <pc:sldMk cId="3181184936" sldId="266"/>
        </pc:sldMkLst>
        <pc:graphicFrameChg chg="modGraphic">
          <ac:chgData name="Kimbrough, Ruth (CAI - Bridgeton)" userId="2991d935-9568-43e0-baa8-1ebe70fc6397" providerId="ADAL" clId="{DBC50778-E3A7-40D5-B998-42FDE3282C0A}" dt="2026-09-28T12:46:40.056" v="1" actId="20577"/>
          <ac:graphicFrameMkLst>
            <pc:docMk/>
            <pc:sldMk cId="3181184936" sldId="266"/>
            <ac:graphicFrameMk id="5" creationId="{A90E98BB-F792-4DB9-B722-11BBCE79DC81}"/>
          </ac:graphicFrameMkLst>
        </pc:graphicFrameChg>
      </pc:sldChg>
      <pc:sldChg chg="modSp mod">
        <pc:chgData name="Kimbrough, Ruth (CAI - Bridgeton)" userId="2991d935-9568-43e0-baa8-1ebe70fc6397" providerId="ADAL" clId="{DBC50778-E3A7-40D5-B998-42FDE3282C0A}" dt="2026-09-28T12:48:21.494" v="18" actId="20577"/>
        <pc:sldMkLst>
          <pc:docMk/>
          <pc:sldMk cId="975042268" sldId="269"/>
        </pc:sldMkLst>
        <pc:graphicFrameChg chg="modGraphic">
          <ac:chgData name="Kimbrough, Ruth (CAI - Bridgeton)" userId="2991d935-9568-43e0-baa8-1ebe70fc6397" providerId="ADAL" clId="{DBC50778-E3A7-40D5-B998-42FDE3282C0A}" dt="2026-09-28T12:48:21.494" v="18" actId="20577"/>
          <ac:graphicFrameMkLst>
            <pc:docMk/>
            <pc:sldMk cId="975042268" sldId="269"/>
            <ac:graphicFrameMk id="5" creationId="{415E0D28-BA71-0BEA-26AE-DAD1A8254DD9}"/>
          </ac:graphicFrameMkLst>
        </pc:graphicFrameChg>
      </pc:sldChg>
      <pc:sldChg chg="modSp mod">
        <pc:chgData name="Kimbrough, Ruth (CAI - Bridgeton)" userId="2991d935-9568-43e0-baa8-1ebe70fc6397" providerId="ADAL" clId="{DBC50778-E3A7-40D5-B998-42FDE3282C0A}" dt="2026-09-28T12:50:46.718" v="20" actId="255"/>
        <pc:sldMkLst>
          <pc:docMk/>
          <pc:sldMk cId="3588027352" sldId="278"/>
        </pc:sldMkLst>
        <pc:spChg chg="mod">
          <ac:chgData name="Kimbrough, Ruth (CAI - Bridgeton)" userId="2991d935-9568-43e0-baa8-1ebe70fc6397" providerId="ADAL" clId="{DBC50778-E3A7-40D5-B998-42FDE3282C0A}" dt="2026-09-28T12:50:46.718" v="20" actId="255"/>
          <ac:spMkLst>
            <pc:docMk/>
            <pc:sldMk cId="3588027352" sldId="278"/>
            <ac:spMk id="3" creationId="{7B5B329E-6053-A0D3-38A4-2441A99726DF}"/>
          </ac:spMkLst>
        </pc:spChg>
      </pc:sldChg>
      <pc:sldChg chg="modSp mod">
        <pc:chgData name="Kimbrough, Ruth (CAI - Bridgeton)" userId="2991d935-9568-43e0-baa8-1ebe70fc6397" providerId="ADAL" clId="{DBC50778-E3A7-40D5-B998-42FDE3282C0A}" dt="2026-09-28T12:51:00.493" v="28" actId="20577"/>
        <pc:sldMkLst>
          <pc:docMk/>
          <pc:sldMk cId="4205301154" sldId="279"/>
        </pc:sldMkLst>
        <pc:spChg chg="mod">
          <ac:chgData name="Kimbrough, Ruth (CAI - Bridgeton)" userId="2991d935-9568-43e0-baa8-1ebe70fc6397" providerId="ADAL" clId="{DBC50778-E3A7-40D5-B998-42FDE3282C0A}" dt="2026-09-28T12:51:00.493" v="28" actId="20577"/>
          <ac:spMkLst>
            <pc:docMk/>
            <pc:sldMk cId="4205301154" sldId="279"/>
            <ac:spMk id="3" creationId="{6199DA6A-7A3D-9B11-99C6-193E3E8699B7}"/>
          </ac:spMkLst>
        </pc:spChg>
      </pc:sldChg>
      <pc:sldChg chg="modSp mod">
        <pc:chgData name="Kimbrough, Ruth (CAI - Bridgeton)" userId="2991d935-9568-43e0-baa8-1ebe70fc6397" providerId="ADAL" clId="{DBC50778-E3A7-40D5-B998-42FDE3282C0A}" dt="2026-09-28T12:51:32.384" v="29" actId="20577"/>
        <pc:sldMkLst>
          <pc:docMk/>
          <pc:sldMk cId="4122583456" sldId="282"/>
        </pc:sldMkLst>
        <pc:spChg chg="mod">
          <ac:chgData name="Kimbrough, Ruth (CAI - Bridgeton)" userId="2991d935-9568-43e0-baa8-1ebe70fc6397" providerId="ADAL" clId="{DBC50778-E3A7-40D5-B998-42FDE3282C0A}" dt="2026-09-28T12:51:32.384" v="29" actId="20577"/>
          <ac:spMkLst>
            <pc:docMk/>
            <pc:sldMk cId="4122583456" sldId="282"/>
            <ac:spMk id="3" creationId="{5ECAC246-4BAF-881E-A16C-8A27AB179137}"/>
          </ac:spMkLst>
        </pc:spChg>
      </pc:sldChg>
      <pc:sldChg chg="modSp mod">
        <pc:chgData name="Kimbrough, Ruth (CAI - Bridgeton)" userId="2991d935-9568-43e0-baa8-1ebe70fc6397" providerId="ADAL" clId="{DBC50778-E3A7-40D5-B998-42FDE3282C0A}" dt="2026-09-28T12:53:01.336" v="30" actId="20577"/>
        <pc:sldMkLst>
          <pc:docMk/>
          <pc:sldMk cId="835822290" sldId="289"/>
        </pc:sldMkLst>
        <pc:spChg chg="mod">
          <ac:chgData name="Kimbrough, Ruth (CAI - Bridgeton)" userId="2991d935-9568-43e0-baa8-1ebe70fc6397" providerId="ADAL" clId="{DBC50778-E3A7-40D5-B998-42FDE3282C0A}" dt="2026-09-28T12:53:01.336" v="30" actId="20577"/>
          <ac:spMkLst>
            <pc:docMk/>
            <pc:sldMk cId="835822290" sldId="289"/>
            <ac:spMk id="3" creationId="{B04E151E-A91A-C390-3190-378BD8714BB7}"/>
          </ac:spMkLst>
        </pc:spChg>
      </pc:sldChg>
      <pc:sldChg chg="modSp mod">
        <pc:chgData name="Kimbrough, Ruth (CAI - Bridgeton)" userId="2991d935-9568-43e0-baa8-1ebe70fc6397" providerId="ADAL" clId="{DBC50778-E3A7-40D5-B998-42FDE3282C0A}" dt="2026-09-28T12:55:42.625" v="32"/>
        <pc:sldMkLst>
          <pc:docMk/>
          <pc:sldMk cId="860523340" sldId="291"/>
        </pc:sldMkLst>
        <pc:spChg chg="mod">
          <ac:chgData name="Kimbrough, Ruth (CAI - Bridgeton)" userId="2991d935-9568-43e0-baa8-1ebe70fc6397" providerId="ADAL" clId="{DBC50778-E3A7-40D5-B998-42FDE3282C0A}" dt="2026-09-28T12:55:42.625" v="32"/>
          <ac:spMkLst>
            <pc:docMk/>
            <pc:sldMk cId="860523340" sldId="291"/>
            <ac:spMk id="3" creationId="{6B50E436-E7F5-A5BB-DBB4-8D769A73C54D}"/>
          </ac:spMkLst>
        </pc:spChg>
      </pc:sldChg>
      <pc:sldChg chg="modSp mod">
        <pc:chgData name="Kimbrough, Ruth (CAI - Bridgeton)" userId="2991d935-9568-43e0-baa8-1ebe70fc6397" providerId="ADAL" clId="{DBC50778-E3A7-40D5-B998-42FDE3282C0A}" dt="2026-09-28T13:00:15.964" v="37" actId="5793"/>
        <pc:sldMkLst>
          <pc:docMk/>
          <pc:sldMk cId="228783762" sldId="295"/>
        </pc:sldMkLst>
        <pc:spChg chg="mod">
          <ac:chgData name="Kimbrough, Ruth (CAI - Bridgeton)" userId="2991d935-9568-43e0-baa8-1ebe70fc6397" providerId="ADAL" clId="{DBC50778-E3A7-40D5-B998-42FDE3282C0A}" dt="2026-09-28T13:00:04.671" v="35" actId="27636"/>
          <ac:spMkLst>
            <pc:docMk/>
            <pc:sldMk cId="228783762" sldId="295"/>
            <ac:spMk id="2" creationId="{1DF31903-799C-6646-4BC6-3F6CD48AFE08}"/>
          </ac:spMkLst>
        </pc:spChg>
        <pc:spChg chg="mod">
          <ac:chgData name="Kimbrough, Ruth (CAI - Bridgeton)" userId="2991d935-9568-43e0-baa8-1ebe70fc6397" providerId="ADAL" clId="{DBC50778-E3A7-40D5-B998-42FDE3282C0A}" dt="2026-09-28T13:00:15.964" v="37" actId="5793"/>
          <ac:spMkLst>
            <pc:docMk/>
            <pc:sldMk cId="228783762" sldId="295"/>
            <ac:spMk id="3" creationId="{261B1FB9-364C-EDF5-557B-1A762ADECF72}"/>
          </ac:spMkLst>
        </pc:spChg>
      </pc:sldChg>
      <pc:sldChg chg="modSp mod">
        <pc:chgData name="Kimbrough, Ruth (CAI - Bridgeton)" userId="2991d935-9568-43e0-baa8-1ebe70fc6397" providerId="ADAL" clId="{DBC50778-E3A7-40D5-B998-42FDE3282C0A}" dt="2026-09-28T13:00:40.530" v="54" actId="20577"/>
        <pc:sldMkLst>
          <pc:docMk/>
          <pc:sldMk cId="770123925" sldId="300"/>
        </pc:sldMkLst>
        <pc:spChg chg="mod">
          <ac:chgData name="Kimbrough, Ruth (CAI - Bridgeton)" userId="2991d935-9568-43e0-baa8-1ebe70fc6397" providerId="ADAL" clId="{DBC50778-E3A7-40D5-B998-42FDE3282C0A}" dt="2026-09-28T13:00:40.530" v="54" actId="20577"/>
          <ac:spMkLst>
            <pc:docMk/>
            <pc:sldMk cId="770123925" sldId="300"/>
            <ac:spMk id="3" creationId="{7BBD5C5C-1E41-1E6F-1C4C-1392A4594CC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3_2#7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105">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55">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89">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10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74">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84">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AEBB03-7530-45DF-8725-076547DDDB03}" type="doc">
      <dgm:prSet loTypeId="urn:microsoft.com/office/officeart/2005/8/layout/list1" loCatId="list" qsTypeId="urn:microsoft.com/office/officeart/2005/8/quickstyle/simple2#80" qsCatId="simple" csTypeId="urn:microsoft.com/office/officeart/2005/8/colors/accent3_2#72" csCatId="accent3"/>
      <dgm:spPr/>
      <dgm:t>
        <a:bodyPr/>
        <a:lstStyle/>
        <a:p>
          <a:endParaRPr lang="en-US"/>
        </a:p>
      </dgm:t>
    </dgm:pt>
    <dgm:pt modelId="{B333A16D-2760-4E6D-A4D1-84D6AE88706E}">
      <dgm:prSet/>
      <dgm:spPr/>
      <dgm:t>
        <a:bodyPr/>
        <a:lstStyle/>
        <a:p>
          <a:r>
            <a:rPr lang="en-US"/>
            <a:t>Do they:</a:t>
          </a:r>
        </a:p>
      </dgm:t>
    </dgm:pt>
    <dgm:pt modelId="{A9FEA19A-F325-48EB-BFAE-1CB4DB6B18AB}" type="parTrans" cxnId="{473266BB-93B3-4C61-8DBB-BA24FCF506C6}">
      <dgm:prSet/>
      <dgm:spPr/>
      <dgm:t>
        <a:bodyPr/>
        <a:lstStyle/>
        <a:p>
          <a:endParaRPr lang="en-US"/>
        </a:p>
      </dgm:t>
    </dgm:pt>
    <dgm:pt modelId="{83B60212-141E-4501-BD5D-0C848F7030EC}" type="sibTrans" cxnId="{473266BB-93B3-4C61-8DBB-BA24FCF506C6}">
      <dgm:prSet/>
      <dgm:spPr/>
      <dgm:t>
        <a:bodyPr/>
        <a:lstStyle/>
        <a:p>
          <a:endParaRPr lang="en-US"/>
        </a:p>
      </dgm:t>
    </dgm:pt>
    <dgm:pt modelId="{3A0B40AE-FD26-410A-9ACD-05A8C81734F6}">
      <dgm:prSet/>
      <dgm:spPr/>
      <dgm:t>
        <a:bodyPr/>
        <a:lstStyle/>
        <a:p>
          <a:r>
            <a:rPr lang="en-US"/>
            <a:t>Open a phone book?</a:t>
          </a:r>
        </a:p>
      </dgm:t>
    </dgm:pt>
    <dgm:pt modelId="{3636A993-8DB2-43C4-A5CB-E618CF604FBA}" type="parTrans" cxnId="{8C2C3610-04D7-4833-A6A2-D55D7C26E24D}">
      <dgm:prSet/>
      <dgm:spPr/>
      <dgm:t>
        <a:bodyPr/>
        <a:lstStyle/>
        <a:p>
          <a:endParaRPr lang="en-US"/>
        </a:p>
      </dgm:t>
    </dgm:pt>
    <dgm:pt modelId="{ED4F3D83-1043-425D-A504-650B7696A17C}" type="sibTrans" cxnId="{8C2C3610-04D7-4833-A6A2-D55D7C26E24D}">
      <dgm:prSet/>
      <dgm:spPr/>
      <dgm:t>
        <a:bodyPr/>
        <a:lstStyle/>
        <a:p>
          <a:endParaRPr lang="en-US"/>
        </a:p>
      </dgm:t>
    </dgm:pt>
    <dgm:pt modelId="{ED64B7F6-CEBC-428C-A0F1-16859BF0CAE9}">
      <dgm:prSet/>
      <dgm:spPr/>
      <dgm:t>
        <a:bodyPr/>
        <a:lstStyle/>
        <a:p>
          <a:r>
            <a:rPr lang="en-US"/>
            <a:t>Call a hotline?</a:t>
          </a:r>
        </a:p>
      </dgm:t>
    </dgm:pt>
    <dgm:pt modelId="{5FB578B1-3A6B-46C1-A9D7-380D0E5FD33B}" type="parTrans" cxnId="{1CBF93DD-5F74-440F-AC47-A28711DDF2C4}">
      <dgm:prSet/>
      <dgm:spPr/>
      <dgm:t>
        <a:bodyPr/>
        <a:lstStyle/>
        <a:p>
          <a:endParaRPr lang="en-US"/>
        </a:p>
      </dgm:t>
    </dgm:pt>
    <dgm:pt modelId="{6709B876-F191-475C-952E-EC5D51C22048}" type="sibTrans" cxnId="{1CBF93DD-5F74-440F-AC47-A28711DDF2C4}">
      <dgm:prSet/>
      <dgm:spPr/>
      <dgm:t>
        <a:bodyPr/>
        <a:lstStyle/>
        <a:p>
          <a:endParaRPr lang="en-US"/>
        </a:p>
      </dgm:t>
    </dgm:pt>
    <dgm:pt modelId="{B99A75A3-03E1-4A47-9C56-45465433F8D0}">
      <dgm:prSet/>
      <dgm:spPr/>
      <dgm:t>
        <a:bodyPr/>
        <a:lstStyle/>
        <a:p>
          <a:r>
            <a:rPr lang="en-US"/>
            <a:t>Visit a website?</a:t>
          </a:r>
        </a:p>
      </dgm:t>
    </dgm:pt>
    <dgm:pt modelId="{8543ECB1-1E75-4551-8771-EC8B706557A3}" type="parTrans" cxnId="{A45F27B6-9750-48B6-AE26-1DBAF7D3DB3C}">
      <dgm:prSet/>
      <dgm:spPr/>
      <dgm:t>
        <a:bodyPr/>
        <a:lstStyle/>
        <a:p>
          <a:endParaRPr lang="en-US"/>
        </a:p>
      </dgm:t>
    </dgm:pt>
    <dgm:pt modelId="{D38655E1-4BA4-4F7E-95B2-E6017EBB5629}" type="sibTrans" cxnId="{A45F27B6-9750-48B6-AE26-1DBAF7D3DB3C}">
      <dgm:prSet/>
      <dgm:spPr/>
      <dgm:t>
        <a:bodyPr/>
        <a:lstStyle/>
        <a:p>
          <a:endParaRPr lang="en-US"/>
        </a:p>
      </dgm:t>
    </dgm:pt>
    <dgm:pt modelId="{862819EF-3752-4DB5-9842-45A268BA0082}">
      <dgm:prSet/>
      <dgm:spPr/>
      <dgm:t>
        <a:bodyPr/>
        <a:lstStyle/>
        <a:p>
          <a:r>
            <a:rPr lang="en-US"/>
            <a:t>Search Facebook?</a:t>
          </a:r>
        </a:p>
      </dgm:t>
    </dgm:pt>
    <dgm:pt modelId="{EED6577F-10FC-47AC-98D7-266FB53062CB}" type="parTrans" cxnId="{C159EBEB-BC5A-47FB-966D-C5221363E7C0}">
      <dgm:prSet/>
      <dgm:spPr/>
      <dgm:t>
        <a:bodyPr/>
        <a:lstStyle/>
        <a:p>
          <a:endParaRPr lang="en-US"/>
        </a:p>
      </dgm:t>
    </dgm:pt>
    <dgm:pt modelId="{77E28CBE-AFD3-4A6B-AEF2-C94B211E122E}" type="sibTrans" cxnId="{C159EBEB-BC5A-47FB-966D-C5221363E7C0}">
      <dgm:prSet/>
      <dgm:spPr/>
      <dgm:t>
        <a:bodyPr/>
        <a:lstStyle/>
        <a:p>
          <a:endParaRPr lang="en-US"/>
        </a:p>
      </dgm:t>
    </dgm:pt>
    <dgm:pt modelId="{7F612006-8CB8-48CA-BFFC-CCFD4D31D26D}">
      <dgm:prSet/>
      <dgm:spPr/>
      <dgm:t>
        <a:bodyPr/>
        <a:lstStyle/>
        <a:p>
          <a:r>
            <a:rPr lang="en-US"/>
            <a:t>Search TikTok?</a:t>
          </a:r>
        </a:p>
      </dgm:t>
    </dgm:pt>
    <dgm:pt modelId="{F5C85101-FC34-43EB-990B-61BF703448EB}" type="parTrans" cxnId="{C7E7E566-2CDE-448C-8BC6-9EBA26323681}">
      <dgm:prSet/>
      <dgm:spPr/>
      <dgm:t>
        <a:bodyPr/>
        <a:lstStyle/>
        <a:p>
          <a:endParaRPr lang="en-US"/>
        </a:p>
      </dgm:t>
    </dgm:pt>
    <dgm:pt modelId="{9357C925-3C9C-43D1-B059-213CB504DA6C}" type="sibTrans" cxnId="{C7E7E566-2CDE-448C-8BC6-9EBA26323681}">
      <dgm:prSet/>
      <dgm:spPr/>
      <dgm:t>
        <a:bodyPr/>
        <a:lstStyle/>
        <a:p>
          <a:endParaRPr lang="en-US"/>
        </a:p>
      </dgm:t>
    </dgm:pt>
    <dgm:pt modelId="{C5F3B3B6-34D0-4C63-915B-724270F1A2EF}">
      <dgm:prSet/>
      <dgm:spPr/>
      <dgm:t>
        <a:bodyPr/>
        <a:lstStyle/>
        <a:p>
          <a:r>
            <a:rPr lang="en-US"/>
            <a:t>Search Instagram?</a:t>
          </a:r>
        </a:p>
      </dgm:t>
    </dgm:pt>
    <dgm:pt modelId="{26E66889-2552-4CE6-BD27-F6C902FA57EB}" type="parTrans" cxnId="{1FE7A1D8-6D76-492F-8C05-230351E57A74}">
      <dgm:prSet/>
      <dgm:spPr/>
      <dgm:t>
        <a:bodyPr/>
        <a:lstStyle/>
        <a:p>
          <a:endParaRPr lang="en-US"/>
        </a:p>
      </dgm:t>
    </dgm:pt>
    <dgm:pt modelId="{4D1AC173-72CA-408E-9758-C6BF68FB115E}" type="sibTrans" cxnId="{1FE7A1D8-6D76-492F-8C05-230351E57A74}">
      <dgm:prSet/>
      <dgm:spPr/>
      <dgm:t>
        <a:bodyPr/>
        <a:lstStyle/>
        <a:p>
          <a:endParaRPr lang="en-US"/>
        </a:p>
      </dgm:t>
    </dgm:pt>
    <dgm:pt modelId="{C88888AF-5E06-4791-867D-DB7C7D75AD1D}" type="pres">
      <dgm:prSet presAssocID="{A6AEBB03-7530-45DF-8725-076547DDDB03}" presName="linear" presStyleCnt="0">
        <dgm:presLayoutVars>
          <dgm:dir/>
          <dgm:animLvl val="lvl"/>
          <dgm:resizeHandles val="exact"/>
        </dgm:presLayoutVars>
      </dgm:prSet>
      <dgm:spPr/>
    </dgm:pt>
    <dgm:pt modelId="{F4B2B449-1B1D-403E-B6FF-D38EBE27D765}" type="pres">
      <dgm:prSet presAssocID="{B333A16D-2760-4E6D-A4D1-84D6AE88706E}" presName="parentLin" presStyleCnt="0"/>
      <dgm:spPr/>
    </dgm:pt>
    <dgm:pt modelId="{729AFD44-F26B-4FB7-9602-2B3FB81209CA}" type="pres">
      <dgm:prSet presAssocID="{B333A16D-2760-4E6D-A4D1-84D6AE88706E}" presName="parentLeftMargin" presStyleLbl="node1" presStyleIdx="0" presStyleCnt="1"/>
      <dgm:spPr/>
    </dgm:pt>
    <dgm:pt modelId="{E72A0B32-5693-46D3-8C19-CEAB36727358}" type="pres">
      <dgm:prSet presAssocID="{B333A16D-2760-4E6D-A4D1-84D6AE88706E}" presName="parentText" presStyleLbl="node1" presStyleIdx="0" presStyleCnt="1">
        <dgm:presLayoutVars>
          <dgm:chMax val="0"/>
          <dgm:bulletEnabled val="1"/>
        </dgm:presLayoutVars>
      </dgm:prSet>
      <dgm:spPr/>
    </dgm:pt>
    <dgm:pt modelId="{4C0725BC-930D-47D8-B048-4A5955681115}" type="pres">
      <dgm:prSet presAssocID="{B333A16D-2760-4E6D-A4D1-84D6AE88706E}" presName="negativeSpace" presStyleCnt="0"/>
      <dgm:spPr/>
    </dgm:pt>
    <dgm:pt modelId="{7DCFAF85-0DF9-43B8-AD21-A141E3B39EC4}" type="pres">
      <dgm:prSet presAssocID="{B333A16D-2760-4E6D-A4D1-84D6AE88706E}" presName="childText" presStyleLbl="conFgAcc1" presStyleIdx="0" presStyleCnt="1">
        <dgm:presLayoutVars>
          <dgm:bulletEnabled val="1"/>
        </dgm:presLayoutVars>
      </dgm:prSet>
      <dgm:spPr/>
    </dgm:pt>
  </dgm:ptLst>
  <dgm:cxnLst>
    <dgm:cxn modelId="{8C2C3610-04D7-4833-A6A2-D55D7C26E24D}" srcId="{B333A16D-2760-4E6D-A4D1-84D6AE88706E}" destId="{3A0B40AE-FD26-410A-9ACD-05A8C81734F6}" srcOrd="0" destOrd="0" parTransId="{3636A993-8DB2-43C4-A5CB-E618CF604FBA}" sibTransId="{ED4F3D83-1043-425D-A504-650B7696A17C}"/>
    <dgm:cxn modelId="{A1DD8614-8655-4078-B704-D4AA44134E5A}" type="presOf" srcId="{7F612006-8CB8-48CA-BFFC-CCFD4D31D26D}" destId="{7DCFAF85-0DF9-43B8-AD21-A141E3B39EC4}" srcOrd="0" destOrd="4" presId="urn:microsoft.com/office/officeart/2005/8/layout/list1"/>
    <dgm:cxn modelId="{490B6536-EED1-4F95-BE0F-B1F68204601B}" type="presOf" srcId="{3A0B40AE-FD26-410A-9ACD-05A8C81734F6}" destId="{7DCFAF85-0DF9-43B8-AD21-A141E3B39EC4}" srcOrd="0" destOrd="0" presId="urn:microsoft.com/office/officeart/2005/8/layout/list1"/>
    <dgm:cxn modelId="{AEB18941-2299-4EE5-99BF-30FD3F921F26}" type="presOf" srcId="{862819EF-3752-4DB5-9842-45A268BA0082}" destId="{7DCFAF85-0DF9-43B8-AD21-A141E3B39EC4}" srcOrd="0" destOrd="3" presId="urn:microsoft.com/office/officeart/2005/8/layout/list1"/>
    <dgm:cxn modelId="{C7E7E566-2CDE-448C-8BC6-9EBA26323681}" srcId="{B333A16D-2760-4E6D-A4D1-84D6AE88706E}" destId="{7F612006-8CB8-48CA-BFFC-CCFD4D31D26D}" srcOrd="4" destOrd="0" parTransId="{F5C85101-FC34-43EB-990B-61BF703448EB}" sibTransId="{9357C925-3C9C-43D1-B059-213CB504DA6C}"/>
    <dgm:cxn modelId="{2B39204D-2DCA-495C-9428-BB3D008658C4}" type="presOf" srcId="{C5F3B3B6-34D0-4C63-915B-724270F1A2EF}" destId="{7DCFAF85-0DF9-43B8-AD21-A141E3B39EC4}" srcOrd="0" destOrd="5" presId="urn:microsoft.com/office/officeart/2005/8/layout/list1"/>
    <dgm:cxn modelId="{7A00F585-A131-4C5A-996F-DF40B7D62290}" type="presOf" srcId="{B99A75A3-03E1-4A47-9C56-45465433F8D0}" destId="{7DCFAF85-0DF9-43B8-AD21-A141E3B39EC4}" srcOrd="0" destOrd="2" presId="urn:microsoft.com/office/officeart/2005/8/layout/list1"/>
    <dgm:cxn modelId="{279D7193-B9C0-43E8-90D5-7A9DFC0A5A5E}" type="presOf" srcId="{A6AEBB03-7530-45DF-8725-076547DDDB03}" destId="{C88888AF-5E06-4791-867D-DB7C7D75AD1D}" srcOrd="0" destOrd="0" presId="urn:microsoft.com/office/officeart/2005/8/layout/list1"/>
    <dgm:cxn modelId="{A45F27B6-9750-48B6-AE26-1DBAF7D3DB3C}" srcId="{B333A16D-2760-4E6D-A4D1-84D6AE88706E}" destId="{B99A75A3-03E1-4A47-9C56-45465433F8D0}" srcOrd="2" destOrd="0" parTransId="{8543ECB1-1E75-4551-8771-EC8B706557A3}" sibTransId="{D38655E1-4BA4-4F7E-95B2-E6017EBB5629}"/>
    <dgm:cxn modelId="{069CF2BA-A605-4294-B1EA-987AA7B12F4C}" type="presOf" srcId="{B333A16D-2760-4E6D-A4D1-84D6AE88706E}" destId="{729AFD44-F26B-4FB7-9602-2B3FB81209CA}" srcOrd="0" destOrd="0" presId="urn:microsoft.com/office/officeart/2005/8/layout/list1"/>
    <dgm:cxn modelId="{473266BB-93B3-4C61-8DBB-BA24FCF506C6}" srcId="{A6AEBB03-7530-45DF-8725-076547DDDB03}" destId="{B333A16D-2760-4E6D-A4D1-84D6AE88706E}" srcOrd="0" destOrd="0" parTransId="{A9FEA19A-F325-48EB-BFAE-1CB4DB6B18AB}" sibTransId="{83B60212-141E-4501-BD5D-0C848F7030EC}"/>
    <dgm:cxn modelId="{63DE1DC4-19B3-42DD-A98A-C4E71531E3A7}" type="presOf" srcId="{ED64B7F6-CEBC-428C-A0F1-16859BF0CAE9}" destId="{7DCFAF85-0DF9-43B8-AD21-A141E3B39EC4}" srcOrd="0" destOrd="1" presId="urn:microsoft.com/office/officeart/2005/8/layout/list1"/>
    <dgm:cxn modelId="{1FE7A1D8-6D76-492F-8C05-230351E57A74}" srcId="{B333A16D-2760-4E6D-A4D1-84D6AE88706E}" destId="{C5F3B3B6-34D0-4C63-915B-724270F1A2EF}" srcOrd="5" destOrd="0" parTransId="{26E66889-2552-4CE6-BD27-F6C902FA57EB}" sibTransId="{4D1AC173-72CA-408E-9758-C6BF68FB115E}"/>
    <dgm:cxn modelId="{1FD8B7D8-A0B1-49C4-AB15-CB002524E919}" type="presOf" srcId="{B333A16D-2760-4E6D-A4D1-84D6AE88706E}" destId="{E72A0B32-5693-46D3-8C19-CEAB36727358}" srcOrd="1" destOrd="0" presId="urn:microsoft.com/office/officeart/2005/8/layout/list1"/>
    <dgm:cxn modelId="{1CBF93DD-5F74-440F-AC47-A28711DDF2C4}" srcId="{B333A16D-2760-4E6D-A4D1-84D6AE88706E}" destId="{ED64B7F6-CEBC-428C-A0F1-16859BF0CAE9}" srcOrd="1" destOrd="0" parTransId="{5FB578B1-3A6B-46C1-A9D7-380D0E5FD33B}" sibTransId="{6709B876-F191-475C-952E-EC5D51C22048}"/>
    <dgm:cxn modelId="{C159EBEB-BC5A-47FB-966D-C5221363E7C0}" srcId="{B333A16D-2760-4E6D-A4D1-84D6AE88706E}" destId="{862819EF-3752-4DB5-9842-45A268BA0082}" srcOrd="3" destOrd="0" parTransId="{EED6577F-10FC-47AC-98D7-266FB53062CB}" sibTransId="{77E28CBE-AFD3-4A6B-AEF2-C94B211E122E}"/>
    <dgm:cxn modelId="{BDF5CB96-C67E-4FCC-BCD5-16E4414449B9}" type="presParOf" srcId="{C88888AF-5E06-4791-867D-DB7C7D75AD1D}" destId="{F4B2B449-1B1D-403E-B6FF-D38EBE27D765}" srcOrd="0" destOrd="0" presId="urn:microsoft.com/office/officeart/2005/8/layout/list1"/>
    <dgm:cxn modelId="{D0A20CE9-1EC9-44FD-81CE-25D16DF790C9}" type="presParOf" srcId="{F4B2B449-1B1D-403E-B6FF-D38EBE27D765}" destId="{729AFD44-F26B-4FB7-9602-2B3FB81209CA}" srcOrd="0" destOrd="0" presId="urn:microsoft.com/office/officeart/2005/8/layout/list1"/>
    <dgm:cxn modelId="{8DA107B1-C1D8-4880-B45E-2210922B299B}" type="presParOf" srcId="{F4B2B449-1B1D-403E-B6FF-D38EBE27D765}" destId="{E72A0B32-5693-46D3-8C19-CEAB36727358}" srcOrd="1" destOrd="0" presId="urn:microsoft.com/office/officeart/2005/8/layout/list1"/>
    <dgm:cxn modelId="{9F0D7AD8-4953-49DE-BCB5-D6BCC4EAFBA6}" type="presParOf" srcId="{C88888AF-5E06-4791-867D-DB7C7D75AD1D}" destId="{4C0725BC-930D-47D8-B048-4A5955681115}" srcOrd="1" destOrd="0" presId="urn:microsoft.com/office/officeart/2005/8/layout/list1"/>
    <dgm:cxn modelId="{A81089EF-6C9C-48E3-ACD1-DE5E44EE0791}" type="presParOf" srcId="{C88888AF-5E06-4791-867D-DB7C7D75AD1D}" destId="{7DCFAF85-0DF9-43B8-AD21-A141E3B39EC4}"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4CEF28E-2838-424B-87C0-B0F980693F8B}" type="doc">
      <dgm:prSet loTypeId="urn:microsoft.com/office/officeart/2016/7/layout/RepeatingBendingProcessNew" loCatId="process" qsTypeId="urn:microsoft.com/office/officeart/2005/8/quickstyle/simple2#97" qsCatId="simple" csTypeId="urn:microsoft.com/office/officeart/2005/8/colors/accent3_2#105" csCatId="accent3"/>
      <dgm:spPr/>
      <dgm:t>
        <a:bodyPr/>
        <a:lstStyle/>
        <a:p>
          <a:endParaRPr lang="en-US"/>
        </a:p>
      </dgm:t>
    </dgm:pt>
    <dgm:pt modelId="{63B2F8E8-35C6-4A90-B094-E72FC25E1934}">
      <dgm:prSet/>
      <dgm:spPr/>
      <dgm:t>
        <a:bodyPr/>
        <a:lstStyle/>
        <a:p>
          <a:r>
            <a:rPr lang="en-US"/>
            <a:t>Today people communicate through:</a:t>
          </a:r>
        </a:p>
      </dgm:t>
    </dgm:pt>
    <dgm:pt modelId="{8D250B47-DBF1-4C09-A386-150E8C0B0440}" type="parTrans" cxnId="{9BC02200-ED43-4B75-AFFA-C1D63D116FD0}">
      <dgm:prSet/>
      <dgm:spPr/>
      <dgm:t>
        <a:bodyPr/>
        <a:lstStyle/>
        <a:p>
          <a:endParaRPr lang="en-US"/>
        </a:p>
      </dgm:t>
    </dgm:pt>
    <dgm:pt modelId="{50F57076-0C00-4B1C-82DE-C3C5906634A8}" type="sibTrans" cxnId="{9BC02200-ED43-4B75-AFFA-C1D63D116FD0}">
      <dgm:prSet/>
      <dgm:spPr/>
      <dgm:t>
        <a:bodyPr/>
        <a:lstStyle/>
        <a:p>
          <a:endParaRPr lang="en-US"/>
        </a:p>
      </dgm:t>
    </dgm:pt>
    <dgm:pt modelId="{F3CB4963-97B0-42AB-B962-6DA1BDA61804}">
      <dgm:prSet/>
      <dgm:spPr/>
      <dgm:t>
        <a:bodyPr/>
        <a:lstStyle/>
        <a:p>
          <a:r>
            <a:rPr lang="en-US"/>
            <a:t>Facebook</a:t>
          </a:r>
        </a:p>
      </dgm:t>
    </dgm:pt>
    <dgm:pt modelId="{8FF463F1-2E5B-421A-AAC7-9D89BCB6C84F}" type="parTrans" cxnId="{B7812AC1-A563-4E4E-80E8-FE7DFA56EE2F}">
      <dgm:prSet/>
      <dgm:spPr/>
      <dgm:t>
        <a:bodyPr/>
        <a:lstStyle/>
        <a:p>
          <a:endParaRPr lang="en-US"/>
        </a:p>
      </dgm:t>
    </dgm:pt>
    <dgm:pt modelId="{BDF0DB8C-592D-4B86-8AD9-CD3BABD8AFA2}" type="sibTrans" cxnId="{B7812AC1-A563-4E4E-80E8-FE7DFA56EE2F}">
      <dgm:prSet/>
      <dgm:spPr/>
      <dgm:t>
        <a:bodyPr/>
        <a:lstStyle/>
        <a:p>
          <a:endParaRPr lang="en-US"/>
        </a:p>
      </dgm:t>
    </dgm:pt>
    <dgm:pt modelId="{304518C3-485B-4FBE-91CD-341FCBA3CF00}">
      <dgm:prSet/>
      <dgm:spPr/>
      <dgm:t>
        <a:bodyPr/>
        <a:lstStyle/>
        <a:p>
          <a:r>
            <a:rPr lang="en-US"/>
            <a:t>Instagram</a:t>
          </a:r>
        </a:p>
      </dgm:t>
    </dgm:pt>
    <dgm:pt modelId="{B0219E1D-0EAA-4914-BA8A-40110575EDDC}" type="parTrans" cxnId="{59E0C327-EE48-4BC5-9DEF-4CC264069BF9}">
      <dgm:prSet/>
      <dgm:spPr/>
      <dgm:t>
        <a:bodyPr/>
        <a:lstStyle/>
        <a:p>
          <a:endParaRPr lang="en-US"/>
        </a:p>
      </dgm:t>
    </dgm:pt>
    <dgm:pt modelId="{92D48841-719C-456F-A800-6AEF96BFABFC}" type="sibTrans" cxnId="{59E0C327-EE48-4BC5-9DEF-4CC264069BF9}">
      <dgm:prSet/>
      <dgm:spPr/>
      <dgm:t>
        <a:bodyPr/>
        <a:lstStyle/>
        <a:p>
          <a:endParaRPr lang="en-US"/>
        </a:p>
      </dgm:t>
    </dgm:pt>
    <dgm:pt modelId="{DBCF8249-0370-456D-9710-C5CD9BF1FFDF}">
      <dgm:prSet/>
      <dgm:spPr/>
      <dgm:t>
        <a:bodyPr/>
        <a:lstStyle/>
        <a:p>
          <a:r>
            <a:rPr lang="en-US"/>
            <a:t>TikTok</a:t>
          </a:r>
        </a:p>
      </dgm:t>
    </dgm:pt>
    <dgm:pt modelId="{F87E287F-6910-41C0-B5CF-66E9FAE79CF5}" type="parTrans" cxnId="{BCF745E4-C1AB-48AE-B017-8C08CE15266F}">
      <dgm:prSet/>
      <dgm:spPr/>
      <dgm:t>
        <a:bodyPr/>
        <a:lstStyle/>
        <a:p>
          <a:endParaRPr lang="en-US"/>
        </a:p>
      </dgm:t>
    </dgm:pt>
    <dgm:pt modelId="{10138836-3467-4F73-B3B4-A5B03B1EC010}" type="sibTrans" cxnId="{BCF745E4-C1AB-48AE-B017-8C08CE15266F}">
      <dgm:prSet/>
      <dgm:spPr/>
      <dgm:t>
        <a:bodyPr/>
        <a:lstStyle/>
        <a:p>
          <a:endParaRPr lang="en-US"/>
        </a:p>
      </dgm:t>
    </dgm:pt>
    <dgm:pt modelId="{BE28582C-C678-4107-B669-C2857D7CB133}">
      <dgm:prSet/>
      <dgm:spPr/>
      <dgm:t>
        <a:bodyPr/>
        <a:lstStyle/>
        <a:p>
          <a:r>
            <a:rPr lang="en-US"/>
            <a:t>YouTube</a:t>
          </a:r>
        </a:p>
      </dgm:t>
    </dgm:pt>
    <dgm:pt modelId="{90BBC1F4-C5FF-48A8-9D29-7A75C75472D3}" type="parTrans" cxnId="{5D9FB544-6B87-4D47-A2FF-D3ADFFFE8205}">
      <dgm:prSet/>
      <dgm:spPr/>
      <dgm:t>
        <a:bodyPr/>
        <a:lstStyle/>
        <a:p>
          <a:endParaRPr lang="en-US"/>
        </a:p>
      </dgm:t>
    </dgm:pt>
    <dgm:pt modelId="{C4BB195C-E8B1-4E26-A3DA-04FE09BBA77C}" type="sibTrans" cxnId="{5D9FB544-6B87-4D47-A2FF-D3ADFFFE8205}">
      <dgm:prSet/>
      <dgm:spPr/>
      <dgm:t>
        <a:bodyPr/>
        <a:lstStyle/>
        <a:p>
          <a:endParaRPr lang="en-US"/>
        </a:p>
      </dgm:t>
    </dgm:pt>
    <dgm:pt modelId="{28333ABE-5150-401B-B385-D0A826F08F36}">
      <dgm:prSet/>
      <dgm:spPr/>
      <dgm:t>
        <a:bodyPr/>
        <a:lstStyle/>
        <a:p>
          <a:r>
            <a:rPr lang="en-US"/>
            <a:t>LinkedIn</a:t>
          </a:r>
        </a:p>
      </dgm:t>
    </dgm:pt>
    <dgm:pt modelId="{A63F992D-72FB-4AB5-A9D6-0825D55560A8}" type="parTrans" cxnId="{604BDFA6-8097-46DD-9396-A3C00565FFFA}">
      <dgm:prSet/>
      <dgm:spPr/>
      <dgm:t>
        <a:bodyPr/>
        <a:lstStyle/>
        <a:p>
          <a:endParaRPr lang="en-US"/>
        </a:p>
      </dgm:t>
    </dgm:pt>
    <dgm:pt modelId="{489105EC-6D4E-4423-9540-E0DC316D6FD3}" type="sibTrans" cxnId="{604BDFA6-8097-46DD-9396-A3C00565FFFA}">
      <dgm:prSet/>
      <dgm:spPr/>
      <dgm:t>
        <a:bodyPr/>
        <a:lstStyle/>
        <a:p>
          <a:endParaRPr lang="en-US"/>
        </a:p>
      </dgm:t>
    </dgm:pt>
    <dgm:pt modelId="{B9DE0F12-BC66-4650-9E22-EF2DC83D51BF}">
      <dgm:prSet/>
      <dgm:spPr/>
      <dgm:t>
        <a:bodyPr/>
        <a:lstStyle/>
        <a:p>
          <a:r>
            <a:rPr lang="en-US"/>
            <a:t>X</a:t>
          </a:r>
        </a:p>
      </dgm:t>
    </dgm:pt>
    <dgm:pt modelId="{959FD65C-409E-46BC-A1C6-D8BA07A0EF9D}" type="parTrans" cxnId="{3DEE1BD3-20CE-4494-B435-DF11F2D3AF3C}">
      <dgm:prSet/>
      <dgm:spPr/>
      <dgm:t>
        <a:bodyPr/>
        <a:lstStyle/>
        <a:p>
          <a:endParaRPr lang="en-US"/>
        </a:p>
      </dgm:t>
    </dgm:pt>
    <dgm:pt modelId="{DB2E5B69-A155-42B1-83DF-B425EB66C946}" type="sibTrans" cxnId="{3DEE1BD3-20CE-4494-B435-DF11F2D3AF3C}">
      <dgm:prSet/>
      <dgm:spPr/>
      <dgm:t>
        <a:bodyPr/>
        <a:lstStyle/>
        <a:p>
          <a:endParaRPr lang="en-US"/>
        </a:p>
      </dgm:t>
    </dgm:pt>
    <dgm:pt modelId="{BC391B99-8279-43DF-BBAB-59E90BAEC4FE}">
      <dgm:prSet/>
      <dgm:spPr/>
      <dgm:t>
        <a:bodyPr/>
        <a:lstStyle/>
        <a:p>
          <a:r>
            <a:rPr lang="en-US"/>
            <a:t>The question is no longer:</a:t>
          </a:r>
        </a:p>
      </dgm:t>
    </dgm:pt>
    <dgm:pt modelId="{B5CF73FC-EC8D-42C8-9038-BC4DD8C74041}" type="parTrans" cxnId="{32BE3969-A613-4568-8312-22952DA68B07}">
      <dgm:prSet/>
      <dgm:spPr/>
      <dgm:t>
        <a:bodyPr/>
        <a:lstStyle/>
        <a:p>
          <a:endParaRPr lang="en-US"/>
        </a:p>
      </dgm:t>
    </dgm:pt>
    <dgm:pt modelId="{B8E1873E-14EB-4494-B3E8-0A284ED2FB27}" type="sibTrans" cxnId="{32BE3969-A613-4568-8312-22952DA68B07}">
      <dgm:prSet/>
      <dgm:spPr/>
      <dgm:t>
        <a:bodyPr/>
        <a:lstStyle/>
        <a:p>
          <a:endParaRPr lang="en-US"/>
        </a:p>
      </dgm:t>
    </dgm:pt>
    <dgm:pt modelId="{46CB4BEC-F790-404B-B746-F45063B37931}">
      <dgm:prSet/>
      <dgm:spPr/>
      <dgm:t>
        <a:bodyPr/>
        <a:lstStyle/>
        <a:p>
          <a:r>
            <a:rPr lang="en-US"/>
            <a:t>"Should NA use social media?"</a:t>
          </a:r>
        </a:p>
      </dgm:t>
    </dgm:pt>
    <dgm:pt modelId="{97C1C88E-BFDC-4747-BE26-96A8634DC7FC}" type="parTrans" cxnId="{BC521E98-438D-432E-A039-B564C2D37C5F}">
      <dgm:prSet/>
      <dgm:spPr/>
      <dgm:t>
        <a:bodyPr/>
        <a:lstStyle/>
        <a:p>
          <a:endParaRPr lang="en-US"/>
        </a:p>
      </dgm:t>
    </dgm:pt>
    <dgm:pt modelId="{5CC15E0E-F9CF-48AB-B33D-BA7E01CE3191}" type="sibTrans" cxnId="{BC521E98-438D-432E-A039-B564C2D37C5F}">
      <dgm:prSet/>
      <dgm:spPr/>
      <dgm:t>
        <a:bodyPr/>
        <a:lstStyle/>
        <a:p>
          <a:endParaRPr lang="en-US"/>
        </a:p>
      </dgm:t>
    </dgm:pt>
    <dgm:pt modelId="{7FFA1806-2A1B-4ACD-811D-68E5DDF1A5F0}">
      <dgm:prSet/>
      <dgm:spPr/>
      <dgm:t>
        <a:bodyPr/>
        <a:lstStyle/>
        <a:p>
          <a:r>
            <a:rPr lang="en-US"/>
            <a:t>The question is:</a:t>
          </a:r>
        </a:p>
      </dgm:t>
    </dgm:pt>
    <dgm:pt modelId="{711AB018-4BE1-4EB0-9F8D-40CF6561E271}" type="parTrans" cxnId="{FFFEAC88-77F7-4057-86E0-81AB44F24C65}">
      <dgm:prSet/>
      <dgm:spPr/>
      <dgm:t>
        <a:bodyPr/>
        <a:lstStyle/>
        <a:p>
          <a:endParaRPr lang="en-US"/>
        </a:p>
      </dgm:t>
    </dgm:pt>
    <dgm:pt modelId="{397F6016-AF27-49C3-903E-DC8C08DF4543}" type="sibTrans" cxnId="{FFFEAC88-77F7-4057-86E0-81AB44F24C65}">
      <dgm:prSet/>
      <dgm:spPr/>
      <dgm:t>
        <a:bodyPr/>
        <a:lstStyle/>
        <a:p>
          <a:endParaRPr lang="en-US"/>
        </a:p>
      </dgm:t>
    </dgm:pt>
    <dgm:pt modelId="{58F33CBB-FDA3-441C-A71C-A8F61CC462B8}">
      <dgm:prSet/>
      <dgm:spPr/>
      <dgm:t>
        <a:bodyPr/>
        <a:lstStyle/>
        <a:p>
          <a:r>
            <a:rPr lang="en-US"/>
            <a:t>"How can NA use social media while honoring our Traditions?"</a:t>
          </a:r>
        </a:p>
      </dgm:t>
    </dgm:pt>
    <dgm:pt modelId="{C61DAD62-2417-4184-94A0-0219EB5B52C6}" type="parTrans" cxnId="{A3BC6385-43E7-4B0E-A753-478217CEB4E8}">
      <dgm:prSet/>
      <dgm:spPr/>
      <dgm:t>
        <a:bodyPr/>
        <a:lstStyle/>
        <a:p>
          <a:endParaRPr lang="en-US"/>
        </a:p>
      </dgm:t>
    </dgm:pt>
    <dgm:pt modelId="{B46FB8D6-3F2D-4EA7-8B8D-562FCABB6C00}" type="sibTrans" cxnId="{A3BC6385-43E7-4B0E-A753-478217CEB4E8}">
      <dgm:prSet/>
      <dgm:spPr/>
      <dgm:t>
        <a:bodyPr/>
        <a:lstStyle/>
        <a:p>
          <a:endParaRPr lang="en-US"/>
        </a:p>
      </dgm:t>
    </dgm:pt>
    <dgm:pt modelId="{0E2C0181-E3BA-4D02-9F59-783E85C65A28}" type="pres">
      <dgm:prSet presAssocID="{F4CEF28E-2838-424B-87C0-B0F980693F8B}" presName="Name0" presStyleCnt="0">
        <dgm:presLayoutVars>
          <dgm:dir/>
          <dgm:resizeHandles val="exact"/>
        </dgm:presLayoutVars>
      </dgm:prSet>
      <dgm:spPr/>
    </dgm:pt>
    <dgm:pt modelId="{458C1CA1-214E-4197-BC08-2289132DABA2}" type="pres">
      <dgm:prSet presAssocID="{63B2F8E8-35C6-4A90-B094-E72FC25E1934}" presName="node" presStyleLbl="node1" presStyleIdx="0" presStyleCnt="5">
        <dgm:presLayoutVars>
          <dgm:bulletEnabled val="1"/>
        </dgm:presLayoutVars>
      </dgm:prSet>
      <dgm:spPr/>
    </dgm:pt>
    <dgm:pt modelId="{BBDBACEE-5692-4D3B-9EFE-80A639220D4D}" type="pres">
      <dgm:prSet presAssocID="{50F57076-0C00-4B1C-82DE-C3C5906634A8}" presName="sibTrans" presStyleLbl="sibTrans1D1" presStyleIdx="0" presStyleCnt="4"/>
      <dgm:spPr/>
    </dgm:pt>
    <dgm:pt modelId="{A9E18FF4-ED00-447A-B527-A7C895BAD1FE}" type="pres">
      <dgm:prSet presAssocID="{50F57076-0C00-4B1C-82DE-C3C5906634A8}" presName="connectorText" presStyleLbl="sibTrans1D1" presStyleIdx="0" presStyleCnt="4"/>
      <dgm:spPr/>
    </dgm:pt>
    <dgm:pt modelId="{D95D4CE1-4D17-4A0A-8E3C-C65D62C6283F}" type="pres">
      <dgm:prSet presAssocID="{BC391B99-8279-43DF-BBAB-59E90BAEC4FE}" presName="node" presStyleLbl="node1" presStyleIdx="1" presStyleCnt="5">
        <dgm:presLayoutVars>
          <dgm:bulletEnabled val="1"/>
        </dgm:presLayoutVars>
      </dgm:prSet>
      <dgm:spPr/>
    </dgm:pt>
    <dgm:pt modelId="{CB7D17F2-1DBF-4AF7-B195-F49CA366436A}" type="pres">
      <dgm:prSet presAssocID="{B8E1873E-14EB-4494-B3E8-0A284ED2FB27}" presName="sibTrans" presStyleLbl="sibTrans1D1" presStyleIdx="1" presStyleCnt="4"/>
      <dgm:spPr/>
    </dgm:pt>
    <dgm:pt modelId="{5A5F3DAB-2EA2-4D72-AF27-B498D12F6659}" type="pres">
      <dgm:prSet presAssocID="{B8E1873E-14EB-4494-B3E8-0A284ED2FB27}" presName="connectorText" presStyleLbl="sibTrans1D1" presStyleIdx="1" presStyleCnt="4"/>
      <dgm:spPr/>
    </dgm:pt>
    <dgm:pt modelId="{C1922076-AC2F-412F-9959-44167209FC33}" type="pres">
      <dgm:prSet presAssocID="{46CB4BEC-F790-404B-B746-F45063B37931}" presName="node" presStyleLbl="node1" presStyleIdx="2" presStyleCnt="5">
        <dgm:presLayoutVars>
          <dgm:bulletEnabled val="1"/>
        </dgm:presLayoutVars>
      </dgm:prSet>
      <dgm:spPr/>
    </dgm:pt>
    <dgm:pt modelId="{4F3D9ED5-445F-4931-9348-15A00463E15E}" type="pres">
      <dgm:prSet presAssocID="{5CC15E0E-F9CF-48AB-B33D-BA7E01CE3191}" presName="sibTrans" presStyleLbl="sibTrans1D1" presStyleIdx="2" presStyleCnt="4"/>
      <dgm:spPr/>
    </dgm:pt>
    <dgm:pt modelId="{A2923880-84BD-44E2-BDDD-70E91597A922}" type="pres">
      <dgm:prSet presAssocID="{5CC15E0E-F9CF-48AB-B33D-BA7E01CE3191}" presName="connectorText" presStyleLbl="sibTrans1D1" presStyleIdx="2" presStyleCnt="4"/>
      <dgm:spPr/>
    </dgm:pt>
    <dgm:pt modelId="{8C74EBA3-2FB5-448A-8426-17CF7B129B3B}" type="pres">
      <dgm:prSet presAssocID="{7FFA1806-2A1B-4ACD-811D-68E5DDF1A5F0}" presName="node" presStyleLbl="node1" presStyleIdx="3" presStyleCnt="5">
        <dgm:presLayoutVars>
          <dgm:bulletEnabled val="1"/>
        </dgm:presLayoutVars>
      </dgm:prSet>
      <dgm:spPr/>
    </dgm:pt>
    <dgm:pt modelId="{7F06932F-F935-4151-BBE8-2965C95CD79B}" type="pres">
      <dgm:prSet presAssocID="{397F6016-AF27-49C3-903E-DC8C08DF4543}" presName="sibTrans" presStyleLbl="sibTrans1D1" presStyleIdx="3" presStyleCnt="4"/>
      <dgm:spPr/>
    </dgm:pt>
    <dgm:pt modelId="{8A30261D-3BBD-4017-ADA2-612E0D93D51E}" type="pres">
      <dgm:prSet presAssocID="{397F6016-AF27-49C3-903E-DC8C08DF4543}" presName="connectorText" presStyleLbl="sibTrans1D1" presStyleIdx="3" presStyleCnt="4"/>
      <dgm:spPr/>
    </dgm:pt>
    <dgm:pt modelId="{45622FF5-79DF-4135-B29F-7F28B3E83ABF}" type="pres">
      <dgm:prSet presAssocID="{58F33CBB-FDA3-441C-A71C-A8F61CC462B8}" presName="node" presStyleLbl="node1" presStyleIdx="4" presStyleCnt="5">
        <dgm:presLayoutVars>
          <dgm:bulletEnabled val="1"/>
        </dgm:presLayoutVars>
      </dgm:prSet>
      <dgm:spPr/>
    </dgm:pt>
  </dgm:ptLst>
  <dgm:cxnLst>
    <dgm:cxn modelId="{9BC02200-ED43-4B75-AFFA-C1D63D116FD0}" srcId="{F4CEF28E-2838-424B-87C0-B0F980693F8B}" destId="{63B2F8E8-35C6-4A90-B094-E72FC25E1934}" srcOrd="0" destOrd="0" parTransId="{8D250B47-DBF1-4C09-A386-150E8C0B0440}" sibTransId="{50F57076-0C00-4B1C-82DE-C3C5906634A8}"/>
    <dgm:cxn modelId="{BD2B7505-5B6E-49C4-BDE1-DF1988705DD4}" type="presOf" srcId="{B9DE0F12-BC66-4650-9E22-EF2DC83D51BF}" destId="{458C1CA1-214E-4197-BC08-2289132DABA2}" srcOrd="0" destOrd="6" presId="urn:microsoft.com/office/officeart/2016/7/layout/RepeatingBendingProcessNew"/>
    <dgm:cxn modelId="{65591D1C-6C00-42A7-B177-DFAF43C0AC06}" type="presOf" srcId="{63B2F8E8-35C6-4A90-B094-E72FC25E1934}" destId="{458C1CA1-214E-4197-BC08-2289132DABA2}" srcOrd="0" destOrd="0" presId="urn:microsoft.com/office/officeart/2016/7/layout/RepeatingBendingProcessNew"/>
    <dgm:cxn modelId="{59E0C327-EE48-4BC5-9DEF-4CC264069BF9}" srcId="{63B2F8E8-35C6-4A90-B094-E72FC25E1934}" destId="{304518C3-485B-4FBE-91CD-341FCBA3CF00}" srcOrd="1" destOrd="0" parTransId="{B0219E1D-0EAA-4914-BA8A-40110575EDDC}" sibTransId="{92D48841-719C-456F-A800-6AEF96BFABFC}"/>
    <dgm:cxn modelId="{13D87B35-8640-42D2-8162-AB04CA44B33A}" type="presOf" srcId="{58F33CBB-FDA3-441C-A71C-A8F61CC462B8}" destId="{45622FF5-79DF-4135-B29F-7F28B3E83ABF}" srcOrd="0" destOrd="0" presId="urn:microsoft.com/office/officeart/2016/7/layout/RepeatingBendingProcessNew"/>
    <dgm:cxn modelId="{020F133C-60D1-4361-8094-2FB3DADD8361}" type="presOf" srcId="{F3CB4963-97B0-42AB-B962-6DA1BDA61804}" destId="{458C1CA1-214E-4197-BC08-2289132DABA2}" srcOrd="0" destOrd="1" presId="urn:microsoft.com/office/officeart/2016/7/layout/RepeatingBendingProcessNew"/>
    <dgm:cxn modelId="{89FD5841-1820-418D-A195-03DCA302D31D}" type="presOf" srcId="{397F6016-AF27-49C3-903E-DC8C08DF4543}" destId="{7F06932F-F935-4151-BBE8-2965C95CD79B}" srcOrd="0" destOrd="0" presId="urn:microsoft.com/office/officeart/2016/7/layout/RepeatingBendingProcessNew"/>
    <dgm:cxn modelId="{5D9FB544-6B87-4D47-A2FF-D3ADFFFE8205}" srcId="{63B2F8E8-35C6-4A90-B094-E72FC25E1934}" destId="{BE28582C-C678-4107-B669-C2857D7CB133}" srcOrd="3" destOrd="0" parTransId="{90BBC1F4-C5FF-48A8-9D29-7A75C75472D3}" sibTransId="{C4BB195C-E8B1-4E26-A3DA-04FE09BBA77C}"/>
    <dgm:cxn modelId="{292F7C67-005A-4F47-BF0F-516519560B7F}" type="presOf" srcId="{BE28582C-C678-4107-B669-C2857D7CB133}" destId="{458C1CA1-214E-4197-BC08-2289132DABA2}" srcOrd="0" destOrd="4" presId="urn:microsoft.com/office/officeart/2016/7/layout/RepeatingBendingProcessNew"/>
    <dgm:cxn modelId="{17B3C348-4577-4BF2-AC74-3C1A558E2227}" type="presOf" srcId="{7FFA1806-2A1B-4ACD-811D-68E5DDF1A5F0}" destId="{8C74EBA3-2FB5-448A-8426-17CF7B129B3B}" srcOrd="0" destOrd="0" presId="urn:microsoft.com/office/officeart/2016/7/layout/RepeatingBendingProcessNew"/>
    <dgm:cxn modelId="{32BE3969-A613-4568-8312-22952DA68B07}" srcId="{F4CEF28E-2838-424B-87C0-B0F980693F8B}" destId="{BC391B99-8279-43DF-BBAB-59E90BAEC4FE}" srcOrd="1" destOrd="0" parTransId="{B5CF73FC-EC8D-42C8-9038-BC4DD8C74041}" sibTransId="{B8E1873E-14EB-4494-B3E8-0A284ED2FB27}"/>
    <dgm:cxn modelId="{83F01B4A-6F65-45FD-B14E-90E91C983E60}" type="presOf" srcId="{5CC15E0E-F9CF-48AB-B33D-BA7E01CE3191}" destId="{A2923880-84BD-44E2-BDDD-70E91597A922}" srcOrd="1" destOrd="0" presId="urn:microsoft.com/office/officeart/2016/7/layout/RepeatingBendingProcessNew"/>
    <dgm:cxn modelId="{48ACB66C-061C-48C7-9E96-B25809AAEA25}" type="presOf" srcId="{DBCF8249-0370-456D-9710-C5CD9BF1FFDF}" destId="{458C1CA1-214E-4197-BC08-2289132DABA2}" srcOrd="0" destOrd="3" presId="urn:microsoft.com/office/officeart/2016/7/layout/RepeatingBendingProcessNew"/>
    <dgm:cxn modelId="{A3BC6385-43E7-4B0E-A753-478217CEB4E8}" srcId="{F4CEF28E-2838-424B-87C0-B0F980693F8B}" destId="{58F33CBB-FDA3-441C-A71C-A8F61CC462B8}" srcOrd="4" destOrd="0" parTransId="{C61DAD62-2417-4184-94A0-0219EB5B52C6}" sibTransId="{B46FB8D6-3F2D-4EA7-8B8D-562FCABB6C00}"/>
    <dgm:cxn modelId="{FFFEAC88-77F7-4057-86E0-81AB44F24C65}" srcId="{F4CEF28E-2838-424B-87C0-B0F980693F8B}" destId="{7FFA1806-2A1B-4ACD-811D-68E5DDF1A5F0}" srcOrd="3" destOrd="0" parTransId="{711AB018-4BE1-4EB0-9F8D-40CF6561E271}" sibTransId="{397F6016-AF27-49C3-903E-DC8C08DF4543}"/>
    <dgm:cxn modelId="{2B93248D-698A-4C17-BA89-3A372B6DF3B9}" type="presOf" srcId="{397F6016-AF27-49C3-903E-DC8C08DF4543}" destId="{8A30261D-3BBD-4017-ADA2-612E0D93D51E}" srcOrd="1" destOrd="0" presId="urn:microsoft.com/office/officeart/2016/7/layout/RepeatingBendingProcessNew"/>
    <dgm:cxn modelId="{BC521E98-438D-432E-A039-B564C2D37C5F}" srcId="{F4CEF28E-2838-424B-87C0-B0F980693F8B}" destId="{46CB4BEC-F790-404B-B746-F45063B37931}" srcOrd="2" destOrd="0" parTransId="{97C1C88E-BFDC-4747-BE26-96A8634DC7FC}" sibTransId="{5CC15E0E-F9CF-48AB-B33D-BA7E01CE3191}"/>
    <dgm:cxn modelId="{D1119798-A60A-4D75-A196-E1280DD23A0C}" type="presOf" srcId="{B8E1873E-14EB-4494-B3E8-0A284ED2FB27}" destId="{CB7D17F2-1DBF-4AF7-B195-F49CA366436A}" srcOrd="0" destOrd="0" presId="urn:microsoft.com/office/officeart/2016/7/layout/RepeatingBendingProcessNew"/>
    <dgm:cxn modelId="{61E5DBA0-1FA5-4020-B63D-D5AABB62085D}" type="presOf" srcId="{46CB4BEC-F790-404B-B746-F45063B37931}" destId="{C1922076-AC2F-412F-9959-44167209FC33}" srcOrd="0" destOrd="0" presId="urn:microsoft.com/office/officeart/2016/7/layout/RepeatingBendingProcessNew"/>
    <dgm:cxn modelId="{604BDFA6-8097-46DD-9396-A3C00565FFFA}" srcId="{63B2F8E8-35C6-4A90-B094-E72FC25E1934}" destId="{28333ABE-5150-401B-B385-D0A826F08F36}" srcOrd="4" destOrd="0" parTransId="{A63F992D-72FB-4AB5-A9D6-0825D55560A8}" sibTransId="{489105EC-6D4E-4423-9540-E0DC316D6FD3}"/>
    <dgm:cxn modelId="{3A2F30BB-7A64-4CA2-B2FA-C308F917901E}" type="presOf" srcId="{50F57076-0C00-4B1C-82DE-C3C5906634A8}" destId="{BBDBACEE-5692-4D3B-9EFE-80A639220D4D}" srcOrd="0" destOrd="0" presId="urn:microsoft.com/office/officeart/2016/7/layout/RepeatingBendingProcessNew"/>
    <dgm:cxn modelId="{00CC7BBC-C5E2-4ED9-AA3B-677B52A2BCC4}" type="presOf" srcId="{B8E1873E-14EB-4494-B3E8-0A284ED2FB27}" destId="{5A5F3DAB-2EA2-4D72-AF27-B498D12F6659}" srcOrd="1" destOrd="0" presId="urn:microsoft.com/office/officeart/2016/7/layout/RepeatingBendingProcessNew"/>
    <dgm:cxn modelId="{B7812AC1-A563-4E4E-80E8-FE7DFA56EE2F}" srcId="{63B2F8E8-35C6-4A90-B094-E72FC25E1934}" destId="{F3CB4963-97B0-42AB-B962-6DA1BDA61804}" srcOrd="0" destOrd="0" parTransId="{8FF463F1-2E5B-421A-AAC7-9D89BCB6C84F}" sibTransId="{BDF0DB8C-592D-4B86-8AD9-CD3BABD8AFA2}"/>
    <dgm:cxn modelId="{AA09F7C2-3A13-4200-A9A9-18FDE822CB1F}" type="presOf" srcId="{5CC15E0E-F9CF-48AB-B33D-BA7E01CE3191}" destId="{4F3D9ED5-445F-4931-9348-15A00463E15E}" srcOrd="0" destOrd="0" presId="urn:microsoft.com/office/officeart/2016/7/layout/RepeatingBendingProcessNew"/>
    <dgm:cxn modelId="{3DEE1BD3-20CE-4494-B435-DF11F2D3AF3C}" srcId="{63B2F8E8-35C6-4A90-B094-E72FC25E1934}" destId="{B9DE0F12-BC66-4650-9E22-EF2DC83D51BF}" srcOrd="5" destOrd="0" parTransId="{959FD65C-409E-46BC-A1C6-D8BA07A0EF9D}" sibTransId="{DB2E5B69-A155-42B1-83DF-B425EB66C946}"/>
    <dgm:cxn modelId="{B9E882D5-8543-4CD7-8312-727A79DC38EB}" type="presOf" srcId="{50F57076-0C00-4B1C-82DE-C3C5906634A8}" destId="{A9E18FF4-ED00-447A-B527-A7C895BAD1FE}" srcOrd="1" destOrd="0" presId="urn:microsoft.com/office/officeart/2016/7/layout/RepeatingBendingProcessNew"/>
    <dgm:cxn modelId="{805D64DC-68C5-4749-9114-7B857CDEEB92}" type="presOf" srcId="{304518C3-485B-4FBE-91CD-341FCBA3CF00}" destId="{458C1CA1-214E-4197-BC08-2289132DABA2}" srcOrd="0" destOrd="2" presId="urn:microsoft.com/office/officeart/2016/7/layout/RepeatingBendingProcessNew"/>
    <dgm:cxn modelId="{AF2A3DE0-F19F-40C7-AFDB-0DCA78E7F06B}" type="presOf" srcId="{F4CEF28E-2838-424B-87C0-B0F980693F8B}" destId="{0E2C0181-E3BA-4D02-9F59-783E85C65A28}" srcOrd="0" destOrd="0" presId="urn:microsoft.com/office/officeart/2016/7/layout/RepeatingBendingProcessNew"/>
    <dgm:cxn modelId="{BCF745E4-C1AB-48AE-B017-8C08CE15266F}" srcId="{63B2F8E8-35C6-4A90-B094-E72FC25E1934}" destId="{DBCF8249-0370-456D-9710-C5CD9BF1FFDF}" srcOrd="2" destOrd="0" parTransId="{F87E287F-6910-41C0-B5CF-66E9FAE79CF5}" sibTransId="{10138836-3467-4F73-B3B4-A5B03B1EC010}"/>
    <dgm:cxn modelId="{8DC4BBEC-6203-410C-96DF-4C5A26BC8FAF}" type="presOf" srcId="{28333ABE-5150-401B-B385-D0A826F08F36}" destId="{458C1CA1-214E-4197-BC08-2289132DABA2}" srcOrd="0" destOrd="5" presId="urn:microsoft.com/office/officeart/2016/7/layout/RepeatingBendingProcessNew"/>
    <dgm:cxn modelId="{2DEE82FF-EC65-4BE0-B2A3-36B95FDA4691}" type="presOf" srcId="{BC391B99-8279-43DF-BBAB-59E90BAEC4FE}" destId="{D95D4CE1-4D17-4A0A-8E3C-C65D62C6283F}" srcOrd="0" destOrd="0" presId="urn:microsoft.com/office/officeart/2016/7/layout/RepeatingBendingProcessNew"/>
    <dgm:cxn modelId="{9A7B0A91-C0FA-4AAC-B6EB-B6D401DF54E0}" type="presParOf" srcId="{0E2C0181-E3BA-4D02-9F59-783E85C65A28}" destId="{458C1CA1-214E-4197-BC08-2289132DABA2}" srcOrd="0" destOrd="0" presId="urn:microsoft.com/office/officeart/2016/7/layout/RepeatingBendingProcessNew"/>
    <dgm:cxn modelId="{0CA5729B-840E-4743-8CCF-DD41009485B6}" type="presParOf" srcId="{0E2C0181-E3BA-4D02-9F59-783E85C65A28}" destId="{BBDBACEE-5692-4D3B-9EFE-80A639220D4D}" srcOrd="1" destOrd="0" presId="urn:microsoft.com/office/officeart/2016/7/layout/RepeatingBendingProcessNew"/>
    <dgm:cxn modelId="{BCE9ABCB-833C-40E6-A34A-A33736BE44EA}" type="presParOf" srcId="{BBDBACEE-5692-4D3B-9EFE-80A639220D4D}" destId="{A9E18FF4-ED00-447A-B527-A7C895BAD1FE}" srcOrd="0" destOrd="0" presId="urn:microsoft.com/office/officeart/2016/7/layout/RepeatingBendingProcessNew"/>
    <dgm:cxn modelId="{7998338B-1EE8-4CED-9B40-A2FEE425EA6E}" type="presParOf" srcId="{0E2C0181-E3BA-4D02-9F59-783E85C65A28}" destId="{D95D4CE1-4D17-4A0A-8E3C-C65D62C6283F}" srcOrd="2" destOrd="0" presId="urn:microsoft.com/office/officeart/2016/7/layout/RepeatingBendingProcessNew"/>
    <dgm:cxn modelId="{4455BCD8-E1A1-48EF-BFCB-2BCEFBF1F34B}" type="presParOf" srcId="{0E2C0181-E3BA-4D02-9F59-783E85C65A28}" destId="{CB7D17F2-1DBF-4AF7-B195-F49CA366436A}" srcOrd="3" destOrd="0" presId="urn:microsoft.com/office/officeart/2016/7/layout/RepeatingBendingProcessNew"/>
    <dgm:cxn modelId="{009EFBE7-4B69-4612-A818-BDFE58BFD28E}" type="presParOf" srcId="{CB7D17F2-1DBF-4AF7-B195-F49CA366436A}" destId="{5A5F3DAB-2EA2-4D72-AF27-B498D12F6659}" srcOrd="0" destOrd="0" presId="urn:microsoft.com/office/officeart/2016/7/layout/RepeatingBendingProcessNew"/>
    <dgm:cxn modelId="{454D2E06-D121-4BCF-8D41-90266D69B2FC}" type="presParOf" srcId="{0E2C0181-E3BA-4D02-9F59-783E85C65A28}" destId="{C1922076-AC2F-412F-9959-44167209FC33}" srcOrd="4" destOrd="0" presId="urn:microsoft.com/office/officeart/2016/7/layout/RepeatingBendingProcessNew"/>
    <dgm:cxn modelId="{7A249656-9713-4A44-91CA-1DC5FF5AAE05}" type="presParOf" srcId="{0E2C0181-E3BA-4D02-9F59-783E85C65A28}" destId="{4F3D9ED5-445F-4931-9348-15A00463E15E}" srcOrd="5" destOrd="0" presId="urn:microsoft.com/office/officeart/2016/7/layout/RepeatingBendingProcessNew"/>
    <dgm:cxn modelId="{818AE50D-0932-47CB-A21B-DDFB8DD992C9}" type="presParOf" srcId="{4F3D9ED5-445F-4931-9348-15A00463E15E}" destId="{A2923880-84BD-44E2-BDDD-70E91597A922}" srcOrd="0" destOrd="0" presId="urn:microsoft.com/office/officeart/2016/7/layout/RepeatingBendingProcessNew"/>
    <dgm:cxn modelId="{E73D8674-DC63-467E-8148-0C6F01941795}" type="presParOf" srcId="{0E2C0181-E3BA-4D02-9F59-783E85C65A28}" destId="{8C74EBA3-2FB5-448A-8426-17CF7B129B3B}" srcOrd="6" destOrd="0" presId="urn:microsoft.com/office/officeart/2016/7/layout/RepeatingBendingProcessNew"/>
    <dgm:cxn modelId="{CE54E095-F3BD-4938-93B6-0112BB0F9BAC}" type="presParOf" srcId="{0E2C0181-E3BA-4D02-9F59-783E85C65A28}" destId="{7F06932F-F935-4151-BBE8-2965C95CD79B}" srcOrd="7" destOrd="0" presId="urn:microsoft.com/office/officeart/2016/7/layout/RepeatingBendingProcessNew"/>
    <dgm:cxn modelId="{905D37D4-31F9-4F5F-AC09-3619F7439291}" type="presParOf" srcId="{7F06932F-F935-4151-BBE8-2965C95CD79B}" destId="{8A30261D-3BBD-4017-ADA2-612E0D93D51E}" srcOrd="0" destOrd="0" presId="urn:microsoft.com/office/officeart/2016/7/layout/RepeatingBendingProcessNew"/>
    <dgm:cxn modelId="{0C81E38D-0803-4459-AE25-A4912F860B73}" type="presParOf" srcId="{0E2C0181-E3BA-4D02-9F59-783E85C65A28}" destId="{45622FF5-79DF-4135-B29F-7F28B3E83ABF}" srcOrd="8"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39E5702-4156-42AC-AC80-7040EAE8E2AC}" type="doc">
      <dgm:prSet loTypeId="urn:microsoft.com/office/officeart/2005/8/layout/vList2" loCatId="list" qsTypeId="urn:microsoft.com/office/officeart/2005/8/quickstyle/simple2#58" qsCatId="simple" csTypeId="urn:microsoft.com/office/officeart/2005/8/colors/accent3_2#55" csCatId="accent3" phldr="1"/>
      <dgm:spPr/>
      <dgm:t>
        <a:bodyPr/>
        <a:lstStyle/>
        <a:p>
          <a:endParaRPr lang="en-US"/>
        </a:p>
      </dgm:t>
    </dgm:pt>
    <dgm:pt modelId="{4B764070-6836-4797-BFF8-E8FEB4193928}">
      <dgm:prSet/>
      <dgm:spPr/>
      <dgm:t>
        <a:bodyPr/>
        <a:lstStyle/>
        <a:p>
          <a:r>
            <a:rPr lang="en-US" dirty="0"/>
            <a:t>"Our public relations policy is based on attraction rather than promotion; we need always maintain personal anonymity at the level of press, radio, and films."</a:t>
          </a:r>
        </a:p>
      </dgm:t>
    </dgm:pt>
    <dgm:pt modelId="{A4CA63A5-2221-46E6-9007-DA94A2124D93}" type="parTrans" cxnId="{067A655C-D30A-45E0-9AA0-D5E0B8B36C95}">
      <dgm:prSet/>
      <dgm:spPr/>
      <dgm:t>
        <a:bodyPr/>
        <a:lstStyle/>
        <a:p>
          <a:endParaRPr lang="en-US"/>
        </a:p>
      </dgm:t>
    </dgm:pt>
    <dgm:pt modelId="{95B51632-9A10-41BE-88A2-D6C37F457273}" type="sibTrans" cxnId="{067A655C-D30A-45E0-9AA0-D5E0B8B36C95}">
      <dgm:prSet/>
      <dgm:spPr/>
      <dgm:t>
        <a:bodyPr/>
        <a:lstStyle/>
        <a:p>
          <a:endParaRPr lang="en-US"/>
        </a:p>
      </dgm:t>
    </dgm:pt>
    <dgm:pt modelId="{5899E794-C654-470E-A4F8-28F92A5A03C8}">
      <dgm:prSet/>
      <dgm:spPr/>
      <dgm:t>
        <a:bodyPr/>
        <a:lstStyle/>
        <a:p>
          <a:r>
            <a:rPr lang="en-US" b="1" dirty="0"/>
            <a:t>                 The Foundation</a:t>
          </a:r>
          <a:r>
            <a:rPr lang="en-US" dirty="0"/>
            <a:t> </a:t>
          </a:r>
          <a:r>
            <a:rPr lang="en-US" b="1" dirty="0"/>
            <a:t>Tradition Eleven</a:t>
          </a:r>
          <a:endParaRPr lang="en-US" dirty="0"/>
        </a:p>
      </dgm:t>
    </dgm:pt>
    <dgm:pt modelId="{A56CE5BE-9A66-4BCF-B563-460E529F4CAD}" type="parTrans" cxnId="{4A4EC012-F924-4D10-A7AE-72D0E1A05A5B}">
      <dgm:prSet/>
      <dgm:spPr/>
      <dgm:t>
        <a:bodyPr/>
        <a:lstStyle/>
        <a:p>
          <a:endParaRPr lang="en-US"/>
        </a:p>
      </dgm:t>
    </dgm:pt>
    <dgm:pt modelId="{7DD0350D-602D-4C68-840F-87DF77FFBB1E}" type="sibTrans" cxnId="{4A4EC012-F924-4D10-A7AE-72D0E1A05A5B}">
      <dgm:prSet/>
      <dgm:spPr/>
      <dgm:t>
        <a:bodyPr/>
        <a:lstStyle/>
        <a:p>
          <a:endParaRPr lang="en-US"/>
        </a:p>
      </dgm:t>
    </dgm:pt>
    <dgm:pt modelId="{31817C25-BC12-4556-8090-6E5ECC6C9DD9}" type="pres">
      <dgm:prSet presAssocID="{239E5702-4156-42AC-AC80-7040EAE8E2AC}" presName="linear" presStyleCnt="0">
        <dgm:presLayoutVars>
          <dgm:animLvl val="lvl"/>
          <dgm:resizeHandles val="exact"/>
        </dgm:presLayoutVars>
      </dgm:prSet>
      <dgm:spPr/>
    </dgm:pt>
    <dgm:pt modelId="{72061E76-33D3-4BCE-97BD-17DEC2A0B06B}" type="pres">
      <dgm:prSet presAssocID="{5899E794-C654-470E-A4F8-28F92A5A03C8}" presName="parentText" presStyleLbl="node1" presStyleIdx="0" presStyleCnt="2">
        <dgm:presLayoutVars>
          <dgm:chMax val="0"/>
          <dgm:bulletEnabled val="1"/>
        </dgm:presLayoutVars>
      </dgm:prSet>
      <dgm:spPr/>
    </dgm:pt>
    <dgm:pt modelId="{E745E5E9-108D-418B-B59C-1ECF9B4EEBED}" type="pres">
      <dgm:prSet presAssocID="{7DD0350D-602D-4C68-840F-87DF77FFBB1E}" presName="spacer" presStyleCnt="0"/>
      <dgm:spPr/>
    </dgm:pt>
    <dgm:pt modelId="{DE8E55B5-DCC3-49EC-9BDD-2ABD8FD7F13E}" type="pres">
      <dgm:prSet presAssocID="{4B764070-6836-4797-BFF8-E8FEB4193928}" presName="parentText" presStyleLbl="node1" presStyleIdx="1" presStyleCnt="2">
        <dgm:presLayoutVars>
          <dgm:chMax val="0"/>
          <dgm:bulletEnabled val="1"/>
        </dgm:presLayoutVars>
      </dgm:prSet>
      <dgm:spPr/>
    </dgm:pt>
  </dgm:ptLst>
  <dgm:cxnLst>
    <dgm:cxn modelId="{4A4EC012-F924-4D10-A7AE-72D0E1A05A5B}" srcId="{239E5702-4156-42AC-AC80-7040EAE8E2AC}" destId="{5899E794-C654-470E-A4F8-28F92A5A03C8}" srcOrd="0" destOrd="0" parTransId="{A56CE5BE-9A66-4BCF-B563-460E529F4CAD}" sibTransId="{7DD0350D-602D-4C68-840F-87DF77FFBB1E}"/>
    <dgm:cxn modelId="{B4CDEF13-9587-431C-BB67-C2B651BC82B1}" type="presOf" srcId="{5899E794-C654-470E-A4F8-28F92A5A03C8}" destId="{72061E76-33D3-4BCE-97BD-17DEC2A0B06B}" srcOrd="0" destOrd="0" presId="urn:microsoft.com/office/officeart/2005/8/layout/vList2"/>
    <dgm:cxn modelId="{417C921C-B7FB-447E-87E4-F3A4F50F054D}" type="presOf" srcId="{239E5702-4156-42AC-AC80-7040EAE8E2AC}" destId="{31817C25-BC12-4556-8090-6E5ECC6C9DD9}" srcOrd="0" destOrd="0" presId="urn:microsoft.com/office/officeart/2005/8/layout/vList2"/>
    <dgm:cxn modelId="{067A655C-D30A-45E0-9AA0-D5E0B8B36C95}" srcId="{239E5702-4156-42AC-AC80-7040EAE8E2AC}" destId="{4B764070-6836-4797-BFF8-E8FEB4193928}" srcOrd="1" destOrd="0" parTransId="{A4CA63A5-2221-46E6-9007-DA94A2124D93}" sibTransId="{95B51632-9A10-41BE-88A2-D6C37F457273}"/>
    <dgm:cxn modelId="{58B00859-B9FF-4262-A9C5-4B5DBB10DC49}" type="presOf" srcId="{4B764070-6836-4797-BFF8-E8FEB4193928}" destId="{DE8E55B5-DCC3-49EC-9BDD-2ABD8FD7F13E}" srcOrd="0" destOrd="0" presId="urn:microsoft.com/office/officeart/2005/8/layout/vList2"/>
    <dgm:cxn modelId="{F8EDD5E5-2390-4181-9A4C-3DC4BB19A510}" type="presParOf" srcId="{31817C25-BC12-4556-8090-6E5ECC6C9DD9}" destId="{72061E76-33D3-4BCE-97BD-17DEC2A0B06B}" srcOrd="0" destOrd="0" presId="urn:microsoft.com/office/officeart/2005/8/layout/vList2"/>
    <dgm:cxn modelId="{D3EF3897-CC43-4B40-8DB5-4A845277969D}" type="presParOf" srcId="{31817C25-BC12-4556-8090-6E5ECC6C9DD9}" destId="{E745E5E9-108D-418B-B59C-1ECF9B4EEBED}" srcOrd="1" destOrd="0" presId="urn:microsoft.com/office/officeart/2005/8/layout/vList2"/>
    <dgm:cxn modelId="{393162E4-E2BD-42DC-8A57-888657E63724}" type="presParOf" srcId="{31817C25-BC12-4556-8090-6E5ECC6C9DD9}" destId="{DE8E55B5-DCC3-49EC-9BDD-2ABD8FD7F13E}"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53AF218-A306-42C9-98DF-EC3294B33837}" type="doc">
      <dgm:prSet loTypeId="urn:microsoft.com/office/officeart/2005/8/layout/default" loCatId="list" qsTypeId="urn:microsoft.com/office/officeart/2005/8/quickstyle/simple4#79" qsCatId="simple" csTypeId="urn:microsoft.com/office/officeart/2005/8/colors/accent3_2#89" csCatId="accent3"/>
      <dgm:spPr/>
      <dgm:t>
        <a:bodyPr/>
        <a:lstStyle/>
        <a:p>
          <a:endParaRPr lang="en-US"/>
        </a:p>
      </dgm:t>
    </dgm:pt>
    <dgm:pt modelId="{86C1C8D1-A1E9-4464-9E78-38B2E1F3F4A5}">
      <dgm:prSet/>
      <dgm:spPr/>
      <dgm:t>
        <a:bodyPr/>
        <a:lstStyle/>
        <a:p>
          <a:r>
            <a:rPr lang="en-US" b="1"/>
            <a:t>When Tradition Eleven Was Written</a:t>
          </a:r>
          <a:endParaRPr lang="en-US"/>
        </a:p>
      </dgm:t>
    </dgm:pt>
    <dgm:pt modelId="{30A0FCC1-D05D-4A80-9417-7FD21432D440}" type="parTrans" cxnId="{470ED5CA-A882-4068-BEA5-9D4BA9D520A9}">
      <dgm:prSet/>
      <dgm:spPr/>
      <dgm:t>
        <a:bodyPr/>
        <a:lstStyle/>
        <a:p>
          <a:endParaRPr lang="en-US"/>
        </a:p>
      </dgm:t>
    </dgm:pt>
    <dgm:pt modelId="{77068E34-168B-4F75-B355-8EA032257F38}" type="sibTrans" cxnId="{470ED5CA-A882-4068-BEA5-9D4BA9D520A9}">
      <dgm:prSet/>
      <dgm:spPr/>
      <dgm:t>
        <a:bodyPr/>
        <a:lstStyle/>
        <a:p>
          <a:endParaRPr lang="en-US"/>
        </a:p>
      </dgm:t>
    </dgm:pt>
    <dgm:pt modelId="{E35C6378-5DE7-4617-9486-6320B2415C26}">
      <dgm:prSet/>
      <dgm:spPr/>
      <dgm:t>
        <a:bodyPr/>
        <a:lstStyle/>
        <a:p>
          <a:r>
            <a:rPr lang="en-US"/>
            <a:t>Traditional Mass Media:</a:t>
          </a:r>
        </a:p>
      </dgm:t>
    </dgm:pt>
    <dgm:pt modelId="{A8BC9D1F-D94D-40C6-9CA6-0E21419A1877}" type="parTrans" cxnId="{19B665BE-5708-40E7-9446-BEFECFAFB905}">
      <dgm:prSet/>
      <dgm:spPr/>
      <dgm:t>
        <a:bodyPr/>
        <a:lstStyle/>
        <a:p>
          <a:endParaRPr lang="en-US"/>
        </a:p>
      </dgm:t>
    </dgm:pt>
    <dgm:pt modelId="{911D1349-9973-42CE-B502-DA62EB9E9CC9}" type="sibTrans" cxnId="{19B665BE-5708-40E7-9446-BEFECFAFB905}">
      <dgm:prSet/>
      <dgm:spPr/>
      <dgm:t>
        <a:bodyPr/>
        <a:lstStyle/>
        <a:p>
          <a:endParaRPr lang="en-US"/>
        </a:p>
      </dgm:t>
    </dgm:pt>
    <dgm:pt modelId="{2BDE46F9-B94F-4D7D-9D51-B782A55BE8B1}">
      <dgm:prSet/>
      <dgm:spPr/>
      <dgm:t>
        <a:bodyPr/>
        <a:lstStyle/>
        <a:p>
          <a:r>
            <a:rPr lang="en-US"/>
            <a:t>Newspapers</a:t>
          </a:r>
        </a:p>
      </dgm:t>
    </dgm:pt>
    <dgm:pt modelId="{1C7DD1A8-DC29-4982-85BA-628E171C1B5F}" type="parTrans" cxnId="{4D9293B1-7D67-47D9-BAF2-4CC0C6A0D13E}">
      <dgm:prSet/>
      <dgm:spPr/>
      <dgm:t>
        <a:bodyPr/>
        <a:lstStyle/>
        <a:p>
          <a:endParaRPr lang="en-US"/>
        </a:p>
      </dgm:t>
    </dgm:pt>
    <dgm:pt modelId="{54FB1F78-BA19-437F-9142-204232A8C5D1}" type="sibTrans" cxnId="{4D9293B1-7D67-47D9-BAF2-4CC0C6A0D13E}">
      <dgm:prSet/>
      <dgm:spPr/>
      <dgm:t>
        <a:bodyPr/>
        <a:lstStyle/>
        <a:p>
          <a:endParaRPr lang="en-US"/>
        </a:p>
      </dgm:t>
    </dgm:pt>
    <dgm:pt modelId="{F5CDD8B1-FB46-47EC-A92B-863328B2BE7F}">
      <dgm:prSet/>
      <dgm:spPr/>
      <dgm:t>
        <a:bodyPr/>
        <a:lstStyle/>
        <a:p>
          <a:r>
            <a:rPr lang="en-US"/>
            <a:t>Radio</a:t>
          </a:r>
        </a:p>
      </dgm:t>
    </dgm:pt>
    <dgm:pt modelId="{79970DB0-8DA3-4F76-A57A-F7EAA48D67A1}" type="parTrans" cxnId="{DEA37BF0-5E33-46E6-985E-0A89DB5360BD}">
      <dgm:prSet/>
      <dgm:spPr/>
      <dgm:t>
        <a:bodyPr/>
        <a:lstStyle/>
        <a:p>
          <a:endParaRPr lang="en-US"/>
        </a:p>
      </dgm:t>
    </dgm:pt>
    <dgm:pt modelId="{9F964E25-FE05-46E5-B90C-42C2DBFC2361}" type="sibTrans" cxnId="{DEA37BF0-5E33-46E6-985E-0A89DB5360BD}">
      <dgm:prSet/>
      <dgm:spPr/>
      <dgm:t>
        <a:bodyPr/>
        <a:lstStyle/>
        <a:p>
          <a:endParaRPr lang="en-US"/>
        </a:p>
      </dgm:t>
    </dgm:pt>
    <dgm:pt modelId="{94B7348B-4353-4445-B2A3-84EF23D59ECD}">
      <dgm:prSet/>
      <dgm:spPr/>
      <dgm:t>
        <a:bodyPr/>
        <a:lstStyle/>
        <a:p>
          <a:r>
            <a:rPr lang="en-US"/>
            <a:t>Television</a:t>
          </a:r>
        </a:p>
      </dgm:t>
    </dgm:pt>
    <dgm:pt modelId="{56ABE6BC-4CE0-48F1-809C-7BD54F401468}" type="parTrans" cxnId="{9B95B1D0-3372-43AE-8B47-B17777BEF9AE}">
      <dgm:prSet/>
      <dgm:spPr/>
      <dgm:t>
        <a:bodyPr/>
        <a:lstStyle/>
        <a:p>
          <a:endParaRPr lang="en-US"/>
        </a:p>
      </dgm:t>
    </dgm:pt>
    <dgm:pt modelId="{10B7E7CF-E820-485C-BBA0-A3B351410238}" type="sibTrans" cxnId="{9B95B1D0-3372-43AE-8B47-B17777BEF9AE}">
      <dgm:prSet/>
      <dgm:spPr/>
      <dgm:t>
        <a:bodyPr/>
        <a:lstStyle/>
        <a:p>
          <a:endParaRPr lang="en-US"/>
        </a:p>
      </dgm:t>
    </dgm:pt>
    <dgm:pt modelId="{7A00E2B3-0FA9-4ECA-A0F5-319C0FAF4E6E}">
      <dgm:prSet/>
      <dgm:spPr/>
      <dgm:t>
        <a:bodyPr/>
        <a:lstStyle/>
        <a:p>
          <a:r>
            <a:rPr lang="en-US"/>
            <a:t>Movies</a:t>
          </a:r>
        </a:p>
      </dgm:t>
    </dgm:pt>
    <dgm:pt modelId="{325E8411-7CAA-4107-B0ED-FF10B5776132}" type="parTrans" cxnId="{9DC9F74B-449B-4B80-86CB-30C67E21C8EB}">
      <dgm:prSet/>
      <dgm:spPr/>
      <dgm:t>
        <a:bodyPr/>
        <a:lstStyle/>
        <a:p>
          <a:endParaRPr lang="en-US"/>
        </a:p>
      </dgm:t>
    </dgm:pt>
    <dgm:pt modelId="{82BEDD69-9764-485D-9263-DB3E792748BF}" type="sibTrans" cxnId="{9DC9F74B-449B-4B80-86CB-30C67E21C8EB}">
      <dgm:prSet/>
      <dgm:spPr/>
      <dgm:t>
        <a:bodyPr/>
        <a:lstStyle/>
        <a:p>
          <a:endParaRPr lang="en-US"/>
        </a:p>
      </dgm:t>
    </dgm:pt>
    <dgm:pt modelId="{640B31CA-6CF7-46C3-976C-8A9CC8AFE45B}">
      <dgm:prSet/>
      <dgm:spPr/>
      <dgm:t>
        <a:bodyPr/>
        <a:lstStyle/>
        <a:p>
          <a:r>
            <a:rPr lang="en-US"/>
            <a:t>These were one-way communications</a:t>
          </a:r>
        </a:p>
      </dgm:t>
    </dgm:pt>
    <dgm:pt modelId="{19DC291B-2590-4EF6-94DB-8E8A47406EBB}" type="parTrans" cxnId="{70A9A554-D2AE-4F0E-9381-E20CCEA7DBCB}">
      <dgm:prSet/>
      <dgm:spPr/>
      <dgm:t>
        <a:bodyPr/>
        <a:lstStyle/>
        <a:p>
          <a:endParaRPr lang="en-US"/>
        </a:p>
      </dgm:t>
    </dgm:pt>
    <dgm:pt modelId="{1EFC8C5C-3A17-4C09-9FF9-5F0D4A09CE8D}" type="sibTrans" cxnId="{70A9A554-D2AE-4F0E-9381-E20CCEA7DBCB}">
      <dgm:prSet/>
      <dgm:spPr/>
      <dgm:t>
        <a:bodyPr/>
        <a:lstStyle/>
        <a:p>
          <a:endParaRPr lang="en-US"/>
        </a:p>
      </dgm:t>
    </dgm:pt>
    <dgm:pt modelId="{28657521-094B-453A-8FF3-9C920CEC0C18}">
      <dgm:prSet/>
      <dgm:spPr/>
      <dgm:t>
        <a:bodyPr/>
        <a:lstStyle/>
        <a:p>
          <a:r>
            <a:rPr lang="en-US"/>
            <a:t>Social media changed everything.</a:t>
          </a:r>
        </a:p>
      </dgm:t>
    </dgm:pt>
    <dgm:pt modelId="{3E80D6E4-EE9B-4D8D-A457-594390852931}" type="parTrans" cxnId="{F0C367A0-64C5-4322-BA2F-E6934B617206}">
      <dgm:prSet/>
      <dgm:spPr/>
      <dgm:t>
        <a:bodyPr/>
        <a:lstStyle/>
        <a:p>
          <a:endParaRPr lang="en-US"/>
        </a:p>
      </dgm:t>
    </dgm:pt>
    <dgm:pt modelId="{390EC06E-FDED-475F-9C2A-DC44513D5A94}" type="sibTrans" cxnId="{F0C367A0-64C5-4322-BA2F-E6934B617206}">
      <dgm:prSet/>
      <dgm:spPr/>
      <dgm:t>
        <a:bodyPr/>
        <a:lstStyle/>
        <a:p>
          <a:endParaRPr lang="en-US"/>
        </a:p>
      </dgm:t>
    </dgm:pt>
    <dgm:pt modelId="{2CFAC57D-F634-4B40-81A0-B10E50B7DC1C}" type="pres">
      <dgm:prSet presAssocID="{F53AF218-A306-42C9-98DF-EC3294B33837}" presName="diagram" presStyleCnt="0">
        <dgm:presLayoutVars>
          <dgm:dir/>
          <dgm:resizeHandles val="exact"/>
        </dgm:presLayoutVars>
      </dgm:prSet>
      <dgm:spPr/>
    </dgm:pt>
    <dgm:pt modelId="{5DEC946E-2A34-4DB6-87DA-E8DEBFADB29F}" type="pres">
      <dgm:prSet presAssocID="{86C1C8D1-A1E9-4464-9E78-38B2E1F3F4A5}" presName="node" presStyleLbl="node1" presStyleIdx="0" presStyleCnt="4">
        <dgm:presLayoutVars>
          <dgm:bulletEnabled val="1"/>
        </dgm:presLayoutVars>
      </dgm:prSet>
      <dgm:spPr/>
    </dgm:pt>
    <dgm:pt modelId="{7B7F87A1-51F8-4375-8997-B7DC96B81652}" type="pres">
      <dgm:prSet presAssocID="{77068E34-168B-4F75-B355-8EA032257F38}" presName="sibTrans" presStyleCnt="0"/>
      <dgm:spPr/>
    </dgm:pt>
    <dgm:pt modelId="{9D54EABA-7034-4E1F-A355-EA006708A33B}" type="pres">
      <dgm:prSet presAssocID="{E35C6378-5DE7-4617-9486-6320B2415C26}" presName="node" presStyleLbl="node1" presStyleIdx="1" presStyleCnt="4">
        <dgm:presLayoutVars>
          <dgm:bulletEnabled val="1"/>
        </dgm:presLayoutVars>
      </dgm:prSet>
      <dgm:spPr/>
    </dgm:pt>
    <dgm:pt modelId="{C21208EA-667A-438F-A639-01BF0E5F4423}" type="pres">
      <dgm:prSet presAssocID="{911D1349-9973-42CE-B502-DA62EB9E9CC9}" presName="sibTrans" presStyleCnt="0"/>
      <dgm:spPr/>
    </dgm:pt>
    <dgm:pt modelId="{58C088F8-0280-41B1-87DE-2F172AA2770B}" type="pres">
      <dgm:prSet presAssocID="{640B31CA-6CF7-46C3-976C-8A9CC8AFE45B}" presName="node" presStyleLbl="node1" presStyleIdx="2" presStyleCnt="4">
        <dgm:presLayoutVars>
          <dgm:bulletEnabled val="1"/>
        </dgm:presLayoutVars>
      </dgm:prSet>
      <dgm:spPr/>
    </dgm:pt>
    <dgm:pt modelId="{0C195115-B0E1-402B-A9C8-FA028241AC9D}" type="pres">
      <dgm:prSet presAssocID="{1EFC8C5C-3A17-4C09-9FF9-5F0D4A09CE8D}" presName="sibTrans" presStyleCnt="0"/>
      <dgm:spPr/>
    </dgm:pt>
    <dgm:pt modelId="{8CA797CD-0C50-496B-B7EC-F15732F0892B}" type="pres">
      <dgm:prSet presAssocID="{28657521-094B-453A-8FF3-9C920CEC0C18}" presName="node" presStyleLbl="node1" presStyleIdx="3" presStyleCnt="4">
        <dgm:presLayoutVars>
          <dgm:bulletEnabled val="1"/>
        </dgm:presLayoutVars>
      </dgm:prSet>
      <dgm:spPr/>
    </dgm:pt>
  </dgm:ptLst>
  <dgm:cxnLst>
    <dgm:cxn modelId="{BC02312D-A816-4E40-822B-FDEAD29D1837}" type="presOf" srcId="{2BDE46F9-B94F-4D7D-9D51-B782A55BE8B1}" destId="{9D54EABA-7034-4E1F-A355-EA006708A33B}" srcOrd="0" destOrd="1" presId="urn:microsoft.com/office/officeart/2005/8/layout/default"/>
    <dgm:cxn modelId="{827FF338-A16E-4279-A3CF-FA057386C39D}" type="presOf" srcId="{640B31CA-6CF7-46C3-976C-8A9CC8AFE45B}" destId="{58C088F8-0280-41B1-87DE-2F172AA2770B}" srcOrd="0" destOrd="0" presId="urn:microsoft.com/office/officeart/2005/8/layout/default"/>
    <dgm:cxn modelId="{3E888463-A10A-4850-84A9-1EC00AE6F98E}" type="presOf" srcId="{F53AF218-A306-42C9-98DF-EC3294B33837}" destId="{2CFAC57D-F634-4B40-81A0-B10E50B7DC1C}" srcOrd="0" destOrd="0" presId="urn:microsoft.com/office/officeart/2005/8/layout/default"/>
    <dgm:cxn modelId="{70DAEA48-0E36-4BE3-A751-DD59AFDEB2EB}" type="presOf" srcId="{7A00E2B3-0FA9-4ECA-A0F5-319C0FAF4E6E}" destId="{9D54EABA-7034-4E1F-A355-EA006708A33B}" srcOrd="0" destOrd="4" presId="urn:microsoft.com/office/officeart/2005/8/layout/default"/>
    <dgm:cxn modelId="{9DC9F74B-449B-4B80-86CB-30C67E21C8EB}" srcId="{E35C6378-5DE7-4617-9486-6320B2415C26}" destId="{7A00E2B3-0FA9-4ECA-A0F5-319C0FAF4E6E}" srcOrd="3" destOrd="0" parTransId="{325E8411-7CAA-4107-B0ED-FF10B5776132}" sibTransId="{82BEDD69-9764-485D-9263-DB3E792748BF}"/>
    <dgm:cxn modelId="{51B8386E-73E8-4634-A04E-07093270F74E}" type="presOf" srcId="{F5CDD8B1-FB46-47EC-A92B-863328B2BE7F}" destId="{9D54EABA-7034-4E1F-A355-EA006708A33B}" srcOrd="0" destOrd="2" presId="urn:microsoft.com/office/officeart/2005/8/layout/default"/>
    <dgm:cxn modelId="{70A9A554-D2AE-4F0E-9381-E20CCEA7DBCB}" srcId="{F53AF218-A306-42C9-98DF-EC3294B33837}" destId="{640B31CA-6CF7-46C3-976C-8A9CC8AFE45B}" srcOrd="2" destOrd="0" parTransId="{19DC291B-2590-4EF6-94DB-8E8A47406EBB}" sibTransId="{1EFC8C5C-3A17-4C09-9FF9-5F0D4A09CE8D}"/>
    <dgm:cxn modelId="{80A62E56-FAED-4E02-BE31-12DC3EDCC753}" type="presOf" srcId="{28657521-094B-453A-8FF3-9C920CEC0C18}" destId="{8CA797CD-0C50-496B-B7EC-F15732F0892B}" srcOrd="0" destOrd="0" presId="urn:microsoft.com/office/officeart/2005/8/layout/default"/>
    <dgm:cxn modelId="{F5A48C84-EC8B-47C5-A877-D983CC54E3DD}" type="presOf" srcId="{94B7348B-4353-4445-B2A3-84EF23D59ECD}" destId="{9D54EABA-7034-4E1F-A355-EA006708A33B}" srcOrd="0" destOrd="3" presId="urn:microsoft.com/office/officeart/2005/8/layout/default"/>
    <dgm:cxn modelId="{F0C367A0-64C5-4322-BA2F-E6934B617206}" srcId="{F53AF218-A306-42C9-98DF-EC3294B33837}" destId="{28657521-094B-453A-8FF3-9C920CEC0C18}" srcOrd="3" destOrd="0" parTransId="{3E80D6E4-EE9B-4D8D-A457-594390852931}" sibTransId="{390EC06E-FDED-475F-9C2A-DC44513D5A94}"/>
    <dgm:cxn modelId="{4D9293B1-7D67-47D9-BAF2-4CC0C6A0D13E}" srcId="{E35C6378-5DE7-4617-9486-6320B2415C26}" destId="{2BDE46F9-B94F-4D7D-9D51-B782A55BE8B1}" srcOrd="0" destOrd="0" parTransId="{1C7DD1A8-DC29-4982-85BA-628E171C1B5F}" sibTransId="{54FB1F78-BA19-437F-9142-204232A8C5D1}"/>
    <dgm:cxn modelId="{19B665BE-5708-40E7-9446-BEFECFAFB905}" srcId="{F53AF218-A306-42C9-98DF-EC3294B33837}" destId="{E35C6378-5DE7-4617-9486-6320B2415C26}" srcOrd="1" destOrd="0" parTransId="{A8BC9D1F-D94D-40C6-9CA6-0E21419A1877}" sibTransId="{911D1349-9973-42CE-B502-DA62EB9E9CC9}"/>
    <dgm:cxn modelId="{470ED5CA-A882-4068-BEA5-9D4BA9D520A9}" srcId="{F53AF218-A306-42C9-98DF-EC3294B33837}" destId="{86C1C8D1-A1E9-4464-9E78-38B2E1F3F4A5}" srcOrd="0" destOrd="0" parTransId="{30A0FCC1-D05D-4A80-9417-7FD21432D440}" sibTransId="{77068E34-168B-4F75-B355-8EA032257F38}"/>
    <dgm:cxn modelId="{9B95B1D0-3372-43AE-8B47-B17777BEF9AE}" srcId="{E35C6378-5DE7-4617-9486-6320B2415C26}" destId="{94B7348B-4353-4445-B2A3-84EF23D59ECD}" srcOrd="2" destOrd="0" parTransId="{56ABE6BC-4CE0-48F1-809C-7BD54F401468}" sibTransId="{10B7E7CF-E820-485C-BBA0-A3B351410238}"/>
    <dgm:cxn modelId="{927BD9D1-48E0-45DF-AE7F-9D7586A6C9CB}" type="presOf" srcId="{E35C6378-5DE7-4617-9486-6320B2415C26}" destId="{9D54EABA-7034-4E1F-A355-EA006708A33B}" srcOrd="0" destOrd="0" presId="urn:microsoft.com/office/officeart/2005/8/layout/default"/>
    <dgm:cxn modelId="{DEA37BF0-5E33-46E6-985E-0A89DB5360BD}" srcId="{E35C6378-5DE7-4617-9486-6320B2415C26}" destId="{F5CDD8B1-FB46-47EC-A92B-863328B2BE7F}" srcOrd="1" destOrd="0" parTransId="{79970DB0-8DA3-4F76-A57A-F7EAA48D67A1}" sibTransId="{9F964E25-FE05-46E5-B90C-42C2DBFC2361}"/>
    <dgm:cxn modelId="{6DFACDF0-EDD3-4B98-80D2-5970A56D59F9}" type="presOf" srcId="{86C1C8D1-A1E9-4464-9E78-38B2E1F3F4A5}" destId="{5DEC946E-2A34-4DB6-87DA-E8DEBFADB29F}" srcOrd="0" destOrd="0" presId="urn:microsoft.com/office/officeart/2005/8/layout/default"/>
    <dgm:cxn modelId="{80500E05-0018-4B34-A8AF-661FC200649A}" type="presParOf" srcId="{2CFAC57D-F634-4B40-81A0-B10E50B7DC1C}" destId="{5DEC946E-2A34-4DB6-87DA-E8DEBFADB29F}" srcOrd="0" destOrd="0" presId="urn:microsoft.com/office/officeart/2005/8/layout/default"/>
    <dgm:cxn modelId="{175E641E-2DE2-4406-B3D7-0B14F806C242}" type="presParOf" srcId="{2CFAC57D-F634-4B40-81A0-B10E50B7DC1C}" destId="{7B7F87A1-51F8-4375-8997-B7DC96B81652}" srcOrd="1" destOrd="0" presId="urn:microsoft.com/office/officeart/2005/8/layout/default"/>
    <dgm:cxn modelId="{E16A40C5-FC38-437C-B78F-2B4DE503BE62}" type="presParOf" srcId="{2CFAC57D-F634-4B40-81A0-B10E50B7DC1C}" destId="{9D54EABA-7034-4E1F-A355-EA006708A33B}" srcOrd="2" destOrd="0" presId="urn:microsoft.com/office/officeart/2005/8/layout/default"/>
    <dgm:cxn modelId="{84FA1092-0814-4C79-909E-9E2E504C7603}" type="presParOf" srcId="{2CFAC57D-F634-4B40-81A0-B10E50B7DC1C}" destId="{C21208EA-667A-438F-A639-01BF0E5F4423}" srcOrd="3" destOrd="0" presId="urn:microsoft.com/office/officeart/2005/8/layout/default"/>
    <dgm:cxn modelId="{1C8972FB-6A32-4FE2-AC28-122ABF95E6F5}" type="presParOf" srcId="{2CFAC57D-F634-4B40-81A0-B10E50B7DC1C}" destId="{58C088F8-0280-41B1-87DE-2F172AA2770B}" srcOrd="4" destOrd="0" presId="urn:microsoft.com/office/officeart/2005/8/layout/default"/>
    <dgm:cxn modelId="{3941CB66-0B33-447B-909D-A4F10C87CC46}" type="presParOf" srcId="{2CFAC57D-F634-4B40-81A0-B10E50B7DC1C}" destId="{0C195115-B0E1-402B-A9C8-FA028241AC9D}" srcOrd="5" destOrd="0" presId="urn:microsoft.com/office/officeart/2005/8/layout/default"/>
    <dgm:cxn modelId="{DB77FF2A-4C96-464D-A895-B71B9E94F620}" type="presParOf" srcId="{2CFAC57D-F634-4B40-81A0-B10E50B7DC1C}" destId="{8CA797CD-0C50-496B-B7EC-F15732F0892B}"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3BDF86F-AEDF-4CE1-BFC6-343B70545725}" type="doc">
      <dgm:prSet loTypeId="urn:microsoft.com/office/officeart/2005/8/layout/default" loCatId="list" qsTypeId="urn:microsoft.com/office/officeart/2005/8/quickstyle/simple2#85" qsCatId="simple" csTypeId="urn:microsoft.com/office/officeart/2005/8/colors/accent1_2#104" csCatId="accent1" phldr="1"/>
      <dgm:spPr/>
      <dgm:t>
        <a:bodyPr/>
        <a:lstStyle/>
        <a:p>
          <a:endParaRPr lang="en-US"/>
        </a:p>
      </dgm:t>
    </dgm:pt>
    <dgm:pt modelId="{77890941-4498-4693-9600-2909FBA6CCCB}">
      <dgm:prSet/>
      <dgm:spPr/>
      <dgm:t>
        <a:bodyPr/>
        <a:lstStyle/>
        <a:p>
          <a:r>
            <a:rPr lang="en-US" b="1"/>
            <a:t>How Recovery Information Is Found Today</a:t>
          </a:r>
          <a:endParaRPr lang="en-US"/>
        </a:p>
      </dgm:t>
    </dgm:pt>
    <dgm:pt modelId="{18794DAF-CFD7-4F6A-87E9-13EFAFE9DCA2}" type="parTrans" cxnId="{60818DA6-1D8C-40F0-BDA2-8C3ADFB33DA0}">
      <dgm:prSet/>
      <dgm:spPr/>
      <dgm:t>
        <a:bodyPr/>
        <a:lstStyle/>
        <a:p>
          <a:endParaRPr lang="en-US"/>
        </a:p>
      </dgm:t>
    </dgm:pt>
    <dgm:pt modelId="{8EE5F427-B7EF-4AC1-9CDF-D025679940CF}" type="sibTrans" cxnId="{60818DA6-1D8C-40F0-BDA2-8C3ADFB33DA0}">
      <dgm:prSet/>
      <dgm:spPr/>
      <dgm:t>
        <a:bodyPr/>
        <a:lstStyle/>
        <a:p>
          <a:endParaRPr lang="en-US"/>
        </a:p>
      </dgm:t>
    </dgm:pt>
    <dgm:pt modelId="{85165136-6972-475A-86A8-3732B229A6DE}">
      <dgm:prSet/>
      <dgm:spPr/>
      <dgm:t>
        <a:bodyPr/>
        <a:lstStyle/>
        <a:p>
          <a:r>
            <a:rPr lang="en-US"/>
            <a:t>Infographic:</a:t>
          </a:r>
        </a:p>
      </dgm:t>
    </dgm:pt>
    <dgm:pt modelId="{AB888697-48D6-420B-95C3-39F033C7D6E0}" type="parTrans" cxnId="{AACE8316-00C7-468A-B8C5-0D75D2CE3950}">
      <dgm:prSet/>
      <dgm:spPr/>
      <dgm:t>
        <a:bodyPr/>
        <a:lstStyle/>
        <a:p>
          <a:endParaRPr lang="en-US"/>
        </a:p>
      </dgm:t>
    </dgm:pt>
    <dgm:pt modelId="{2540D8A1-1522-4207-84E0-84DB41A3DED3}" type="sibTrans" cxnId="{AACE8316-00C7-468A-B8C5-0D75D2CE3950}">
      <dgm:prSet/>
      <dgm:spPr/>
      <dgm:t>
        <a:bodyPr/>
        <a:lstStyle/>
        <a:p>
          <a:endParaRPr lang="en-US"/>
        </a:p>
      </dgm:t>
    </dgm:pt>
    <dgm:pt modelId="{710C710B-C54B-4CA9-A94E-9F2E2148218E}">
      <dgm:prSet/>
      <dgm:spPr/>
      <dgm:t>
        <a:bodyPr/>
        <a:lstStyle/>
        <a:p>
          <a:r>
            <a:rPr lang="en-US"/>
            <a:t>Past:</a:t>
          </a:r>
        </a:p>
      </dgm:t>
    </dgm:pt>
    <dgm:pt modelId="{8D5C2835-07AF-41FA-9DD3-B634FF6F1A6F}" type="parTrans" cxnId="{025A800C-B66F-401C-B135-63726B8C708A}">
      <dgm:prSet/>
      <dgm:spPr/>
      <dgm:t>
        <a:bodyPr/>
        <a:lstStyle/>
        <a:p>
          <a:endParaRPr lang="en-US"/>
        </a:p>
      </dgm:t>
    </dgm:pt>
    <dgm:pt modelId="{112E5A5E-7ADD-4996-AC89-3DEF410AB22A}" type="sibTrans" cxnId="{025A800C-B66F-401C-B135-63726B8C708A}">
      <dgm:prSet/>
      <dgm:spPr/>
      <dgm:t>
        <a:bodyPr/>
        <a:lstStyle/>
        <a:p>
          <a:endParaRPr lang="en-US"/>
        </a:p>
      </dgm:t>
    </dgm:pt>
    <dgm:pt modelId="{203E3427-B1AF-41F7-925B-A2ED2EA66E77}">
      <dgm:prSet/>
      <dgm:spPr/>
      <dgm:t>
        <a:bodyPr/>
        <a:lstStyle/>
        <a:p>
          <a:r>
            <a:rPr lang="en-US"/>
            <a:t>Hear → Call → Meeting</a:t>
          </a:r>
        </a:p>
      </dgm:t>
    </dgm:pt>
    <dgm:pt modelId="{26AD86BD-E8AD-4DCF-A806-743EF49AC3A4}" type="parTrans" cxnId="{20B61B08-7D99-4E3A-B81F-921ACF231C12}">
      <dgm:prSet/>
      <dgm:spPr/>
      <dgm:t>
        <a:bodyPr/>
        <a:lstStyle/>
        <a:p>
          <a:endParaRPr lang="en-US"/>
        </a:p>
      </dgm:t>
    </dgm:pt>
    <dgm:pt modelId="{DA68A641-467D-448B-B3E5-B97899E412E4}" type="sibTrans" cxnId="{20B61B08-7D99-4E3A-B81F-921ACF231C12}">
      <dgm:prSet/>
      <dgm:spPr/>
      <dgm:t>
        <a:bodyPr/>
        <a:lstStyle/>
        <a:p>
          <a:endParaRPr lang="en-US"/>
        </a:p>
      </dgm:t>
    </dgm:pt>
    <dgm:pt modelId="{02660322-FDD7-4D86-A3F0-F616907CF907}">
      <dgm:prSet/>
      <dgm:spPr/>
      <dgm:t>
        <a:bodyPr/>
        <a:lstStyle/>
        <a:p>
          <a:r>
            <a:rPr lang="en-US"/>
            <a:t>Present:</a:t>
          </a:r>
        </a:p>
      </dgm:t>
    </dgm:pt>
    <dgm:pt modelId="{69DC5B3F-6A2C-4CAA-BAC9-8C5F48FFC411}" type="parTrans" cxnId="{BB4EA53C-EFEF-4825-AAF2-BCD7820AB0A6}">
      <dgm:prSet/>
      <dgm:spPr/>
      <dgm:t>
        <a:bodyPr/>
        <a:lstStyle/>
        <a:p>
          <a:endParaRPr lang="en-US"/>
        </a:p>
      </dgm:t>
    </dgm:pt>
    <dgm:pt modelId="{8F8264A1-29DC-44E5-B8B0-4AD5599DB378}" type="sibTrans" cxnId="{BB4EA53C-EFEF-4825-AAF2-BCD7820AB0A6}">
      <dgm:prSet/>
      <dgm:spPr/>
      <dgm:t>
        <a:bodyPr/>
        <a:lstStyle/>
        <a:p>
          <a:endParaRPr lang="en-US"/>
        </a:p>
      </dgm:t>
    </dgm:pt>
    <dgm:pt modelId="{665F27B6-CFC2-4689-8AF7-D812013DBD5D}">
      <dgm:prSet/>
      <dgm:spPr/>
      <dgm:t>
        <a:bodyPr/>
        <a:lstStyle/>
        <a:p>
          <a:r>
            <a:rPr lang="en-US"/>
            <a:t>Search → Click → Message → Meeting</a:t>
          </a:r>
        </a:p>
      </dgm:t>
    </dgm:pt>
    <dgm:pt modelId="{2FB259CE-573A-40A3-A9D8-1F027401246D}" type="parTrans" cxnId="{E8EC4362-F5CC-4F7E-9606-51C36EA5F7BD}">
      <dgm:prSet/>
      <dgm:spPr/>
      <dgm:t>
        <a:bodyPr/>
        <a:lstStyle/>
        <a:p>
          <a:endParaRPr lang="en-US"/>
        </a:p>
      </dgm:t>
    </dgm:pt>
    <dgm:pt modelId="{05D3B0BE-55BA-4387-BA82-13B106202E01}" type="sibTrans" cxnId="{E8EC4362-F5CC-4F7E-9606-51C36EA5F7BD}">
      <dgm:prSet/>
      <dgm:spPr/>
      <dgm:t>
        <a:bodyPr/>
        <a:lstStyle/>
        <a:p>
          <a:endParaRPr lang="en-US"/>
        </a:p>
      </dgm:t>
    </dgm:pt>
    <dgm:pt modelId="{DB3A6CCB-0F58-4A6E-9F63-2B2F5CB7D58C}">
      <dgm:prSet/>
      <dgm:spPr/>
      <dgm:t>
        <a:bodyPr/>
        <a:lstStyle/>
        <a:p>
          <a:r>
            <a:rPr lang="en-US" dirty="0"/>
            <a:t>Many potential newcomers first encounter recovery digitally.</a:t>
          </a:r>
        </a:p>
      </dgm:t>
    </dgm:pt>
    <dgm:pt modelId="{495C0C49-4C90-4AD6-B942-30DAACE693B6}" type="parTrans" cxnId="{C15D77F5-3C55-4C5D-81A8-C37F4A579584}">
      <dgm:prSet/>
      <dgm:spPr/>
      <dgm:t>
        <a:bodyPr/>
        <a:lstStyle/>
        <a:p>
          <a:endParaRPr lang="en-US"/>
        </a:p>
      </dgm:t>
    </dgm:pt>
    <dgm:pt modelId="{C1681A51-10AF-43A7-B2C6-5D168F597AA7}" type="sibTrans" cxnId="{C15D77F5-3C55-4C5D-81A8-C37F4A579584}">
      <dgm:prSet/>
      <dgm:spPr/>
      <dgm:t>
        <a:bodyPr/>
        <a:lstStyle/>
        <a:p>
          <a:endParaRPr lang="en-US"/>
        </a:p>
      </dgm:t>
    </dgm:pt>
    <dgm:pt modelId="{60529A00-27B6-49BB-84D6-B01922AA0972}" type="pres">
      <dgm:prSet presAssocID="{63BDF86F-AEDF-4CE1-BFC6-343B70545725}" presName="diagram" presStyleCnt="0">
        <dgm:presLayoutVars>
          <dgm:dir/>
          <dgm:resizeHandles val="exact"/>
        </dgm:presLayoutVars>
      </dgm:prSet>
      <dgm:spPr/>
    </dgm:pt>
    <dgm:pt modelId="{B535B097-E3B5-4DBD-BC68-6BCD3505F88B}" type="pres">
      <dgm:prSet presAssocID="{77890941-4498-4693-9600-2909FBA6CCCB}" presName="node" presStyleLbl="node1" presStyleIdx="0" presStyleCnt="7">
        <dgm:presLayoutVars>
          <dgm:bulletEnabled val="1"/>
        </dgm:presLayoutVars>
      </dgm:prSet>
      <dgm:spPr/>
    </dgm:pt>
    <dgm:pt modelId="{E8CC80C6-D031-4815-B6FF-86517B459CAD}" type="pres">
      <dgm:prSet presAssocID="{8EE5F427-B7EF-4AC1-9CDF-D025679940CF}" presName="sibTrans" presStyleCnt="0"/>
      <dgm:spPr/>
    </dgm:pt>
    <dgm:pt modelId="{A47AB604-48BE-451B-B146-03348A09B991}" type="pres">
      <dgm:prSet presAssocID="{85165136-6972-475A-86A8-3732B229A6DE}" presName="node" presStyleLbl="node1" presStyleIdx="1" presStyleCnt="7">
        <dgm:presLayoutVars>
          <dgm:bulletEnabled val="1"/>
        </dgm:presLayoutVars>
      </dgm:prSet>
      <dgm:spPr/>
    </dgm:pt>
    <dgm:pt modelId="{5997B66B-0C9B-422D-A9F0-0E212EBD829E}" type="pres">
      <dgm:prSet presAssocID="{2540D8A1-1522-4207-84E0-84DB41A3DED3}" presName="sibTrans" presStyleCnt="0"/>
      <dgm:spPr/>
    </dgm:pt>
    <dgm:pt modelId="{13637EC2-03A0-4C5F-A6F6-AD14C133FF91}" type="pres">
      <dgm:prSet presAssocID="{710C710B-C54B-4CA9-A94E-9F2E2148218E}" presName="node" presStyleLbl="node1" presStyleIdx="2" presStyleCnt="7">
        <dgm:presLayoutVars>
          <dgm:bulletEnabled val="1"/>
        </dgm:presLayoutVars>
      </dgm:prSet>
      <dgm:spPr/>
    </dgm:pt>
    <dgm:pt modelId="{6299FD95-A51A-4240-A649-DCFC87F3370B}" type="pres">
      <dgm:prSet presAssocID="{112E5A5E-7ADD-4996-AC89-3DEF410AB22A}" presName="sibTrans" presStyleCnt="0"/>
      <dgm:spPr/>
    </dgm:pt>
    <dgm:pt modelId="{7ADF4165-ACE9-41C2-B316-8823F090CE7B}" type="pres">
      <dgm:prSet presAssocID="{203E3427-B1AF-41F7-925B-A2ED2EA66E77}" presName="node" presStyleLbl="node1" presStyleIdx="3" presStyleCnt="7">
        <dgm:presLayoutVars>
          <dgm:bulletEnabled val="1"/>
        </dgm:presLayoutVars>
      </dgm:prSet>
      <dgm:spPr/>
    </dgm:pt>
    <dgm:pt modelId="{0548A62E-572F-404B-877B-FE151C329BB7}" type="pres">
      <dgm:prSet presAssocID="{DA68A641-467D-448B-B3E5-B97899E412E4}" presName="sibTrans" presStyleCnt="0"/>
      <dgm:spPr/>
    </dgm:pt>
    <dgm:pt modelId="{293E3937-9981-4CB7-BFC9-B49699D47BB0}" type="pres">
      <dgm:prSet presAssocID="{02660322-FDD7-4D86-A3F0-F616907CF907}" presName="node" presStyleLbl="node1" presStyleIdx="4" presStyleCnt="7">
        <dgm:presLayoutVars>
          <dgm:bulletEnabled val="1"/>
        </dgm:presLayoutVars>
      </dgm:prSet>
      <dgm:spPr/>
    </dgm:pt>
    <dgm:pt modelId="{57979D54-E567-49E0-B692-D0B78BB238D0}" type="pres">
      <dgm:prSet presAssocID="{8F8264A1-29DC-44E5-B8B0-4AD5599DB378}" presName="sibTrans" presStyleCnt="0"/>
      <dgm:spPr/>
    </dgm:pt>
    <dgm:pt modelId="{9A51B2B4-31D2-4755-940E-31C7618E20E8}" type="pres">
      <dgm:prSet presAssocID="{665F27B6-CFC2-4689-8AF7-D812013DBD5D}" presName="node" presStyleLbl="node1" presStyleIdx="5" presStyleCnt="7">
        <dgm:presLayoutVars>
          <dgm:bulletEnabled val="1"/>
        </dgm:presLayoutVars>
      </dgm:prSet>
      <dgm:spPr/>
    </dgm:pt>
    <dgm:pt modelId="{10198F32-443B-4F33-A1F4-338343A5BD4D}" type="pres">
      <dgm:prSet presAssocID="{05D3B0BE-55BA-4387-BA82-13B106202E01}" presName="sibTrans" presStyleCnt="0"/>
      <dgm:spPr/>
    </dgm:pt>
    <dgm:pt modelId="{C9C8901F-B9D6-422C-BF2D-69317B03CF95}" type="pres">
      <dgm:prSet presAssocID="{DB3A6CCB-0F58-4A6E-9F63-2B2F5CB7D58C}" presName="node" presStyleLbl="node1" presStyleIdx="6" presStyleCnt="7">
        <dgm:presLayoutVars>
          <dgm:bulletEnabled val="1"/>
        </dgm:presLayoutVars>
      </dgm:prSet>
      <dgm:spPr/>
    </dgm:pt>
  </dgm:ptLst>
  <dgm:cxnLst>
    <dgm:cxn modelId="{12F4E303-C790-4754-806C-D190EB461F96}" type="presOf" srcId="{203E3427-B1AF-41F7-925B-A2ED2EA66E77}" destId="{7ADF4165-ACE9-41C2-B316-8823F090CE7B}" srcOrd="0" destOrd="0" presId="urn:microsoft.com/office/officeart/2005/8/layout/default"/>
    <dgm:cxn modelId="{A913F205-5C1D-4C99-95AA-3E17799FD746}" type="presOf" srcId="{85165136-6972-475A-86A8-3732B229A6DE}" destId="{A47AB604-48BE-451B-B146-03348A09B991}" srcOrd="0" destOrd="0" presId="urn:microsoft.com/office/officeart/2005/8/layout/default"/>
    <dgm:cxn modelId="{20B61B08-7D99-4E3A-B81F-921ACF231C12}" srcId="{63BDF86F-AEDF-4CE1-BFC6-343B70545725}" destId="{203E3427-B1AF-41F7-925B-A2ED2EA66E77}" srcOrd="3" destOrd="0" parTransId="{26AD86BD-E8AD-4DCF-A806-743EF49AC3A4}" sibTransId="{DA68A641-467D-448B-B3E5-B97899E412E4}"/>
    <dgm:cxn modelId="{025A800C-B66F-401C-B135-63726B8C708A}" srcId="{63BDF86F-AEDF-4CE1-BFC6-343B70545725}" destId="{710C710B-C54B-4CA9-A94E-9F2E2148218E}" srcOrd="2" destOrd="0" parTransId="{8D5C2835-07AF-41FA-9DD3-B634FF6F1A6F}" sibTransId="{112E5A5E-7ADD-4996-AC89-3DEF410AB22A}"/>
    <dgm:cxn modelId="{AACE8316-00C7-468A-B8C5-0D75D2CE3950}" srcId="{63BDF86F-AEDF-4CE1-BFC6-343B70545725}" destId="{85165136-6972-475A-86A8-3732B229A6DE}" srcOrd="1" destOrd="0" parTransId="{AB888697-48D6-420B-95C3-39F033C7D6E0}" sibTransId="{2540D8A1-1522-4207-84E0-84DB41A3DED3}"/>
    <dgm:cxn modelId="{FB0C341F-9633-4A0B-AE5A-301A8C2ED99D}" type="presOf" srcId="{77890941-4498-4693-9600-2909FBA6CCCB}" destId="{B535B097-E3B5-4DBD-BC68-6BCD3505F88B}" srcOrd="0" destOrd="0" presId="urn:microsoft.com/office/officeart/2005/8/layout/default"/>
    <dgm:cxn modelId="{BB4EA53C-EFEF-4825-AAF2-BCD7820AB0A6}" srcId="{63BDF86F-AEDF-4CE1-BFC6-343B70545725}" destId="{02660322-FDD7-4D86-A3F0-F616907CF907}" srcOrd="4" destOrd="0" parTransId="{69DC5B3F-6A2C-4CAA-BAC9-8C5F48FFC411}" sibTransId="{8F8264A1-29DC-44E5-B8B0-4AD5599DB378}"/>
    <dgm:cxn modelId="{E8EC4362-F5CC-4F7E-9606-51C36EA5F7BD}" srcId="{63BDF86F-AEDF-4CE1-BFC6-343B70545725}" destId="{665F27B6-CFC2-4689-8AF7-D812013DBD5D}" srcOrd="5" destOrd="0" parTransId="{2FB259CE-573A-40A3-A9D8-1F027401246D}" sibTransId="{05D3B0BE-55BA-4387-BA82-13B106202E01}"/>
    <dgm:cxn modelId="{1B21336B-10DF-4073-83E9-4150D8B0084E}" type="presOf" srcId="{02660322-FDD7-4D86-A3F0-F616907CF907}" destId="{293E3937-9981-4CB7-BFC9-B49699D47BB0}" srcOrd="0" destOrd="0" presId="urn:microsoft.com/office/officeart/2005/8/layout/default"/>
    <dgm:cxn modelId="{5AD2A650-5552-4A81-8E34-FF03ADDDC46A}" type="presOf" srcId="{665F27B6-CFC2-4689-8AF7-D812013DBD5D}" destId="{9A51B2B4-31D2-4755-940E-31C7618E20E8}" srcOrd="0" destOrd="0" presId="urn:microsoft.com/office/officeart/2005/8/layout/default"/>
    <dgm:cxn modelId="{CCA52387-D1F0-4064-9AEE-571169894DCA}" type="presOf" srcId="{DB3A6CCB-0F58-4A6E-9F63-2B2F5CB7D58C}" destId="{C9C8901F-B9D6-422C-BF2D-69317B03CF95}" srcOrd="0" destOrd="0" presId="urn:microsoft.com/office/officeart/2005/8/layout/default"/>
    <dgm:cxn modelId="{60818DA6-1D8C-40F0-BDA2-8C3ADFB33DA0}" srcId="{63BDF86F-AEDF-4CE1-BFC6-343B70545725}" destId="{77890941-4498-4693-9600-2909FBA6CCCB}" srcOrd="0" destOrd="0" parTransId="{18794DAF-CFD7-4F6A-87E9-13EFAFE9DCA2}" sibTransId="{8EE5F427-B7EF-4AC1-9CDF-D025679940CF}"/>
    <dgm:cxn modelId="{B2CC41C2-7F1A-492B-85C2-D4B1705E536C}" type="presOf" srcId="{710C710B-C54B-4CA9-A94E-9F2E2148218E}" destId="{13637EC2-03A0-4C5F-A6F6-AD14C133FF91}" srcOrd="0" destOrd="0" presId="urn:microsoft.com/office/officeart/2005/8/layout/default"/>
    <dgm:cxn modelId="{BFC69FCB-B9E7-4C86-99EF-723EA0781531}" type="presOf" srcId="{63BDF86F-AEDF-4CE1-BFC6-343B70545725}" destId="{60529A00-27B6-49BB-84D6-B01922AA0972}" srcOrd="0" destOrd="0" presId="urn:microsoft.com/office/officeart/2005/8/layout/default"/>
    <dgm:cxn modelId="{C15D77F5-3C55-4C5D-81A8-C37F4A579584}" srcId="{63BDF86F-AEDF-4CE1-BFC6-343B70545725}" destId="{DB3A6CCB-0F58-4A6E-9F63-2B2F5CB7D58C}" srcOrd="6" destOrd="0" parTransId="{495C0C49-4C90-4AD6-B942-30DAACE693B6}" sibTransId="{C1681A51-10AF-43A7-B2C6-5D168F597AA7}"/>
    <dgm:cxn modelId="{2321831D-BDDF-49C5-BBB2-4EEBEAE4D6FA}" type="presParOf" srcId="{60529A00-27B6-49BB-84D6-B01922AA0972}" destId="{B535B097-E3B5-4DBD-BC68-6BCD3505F88B}" srcOrd="0" destOrd="0" presId="urn:microsoft.com/office/officeart/2005/8/layout/default"/>
    <dgm:cxn modelId="{34B40F6E-8C09-4DAD-88E4-2CEE620EE0E5}" type="presParOf" srcId="{60529A00-27B6-49BB-84D6-B01922AA0972}" destId="{E8CC80C6-D031-4815-B6FF-86517B459CAD}" srcOrd="1" destOrd="0" presId="urn:microsoft.com/office/officeart/2005/8/layout/default"/>
    <dgm:cxn modelId="{080FA8AB-D07A-41C2-8B61-53CDD56D3C93}" type="presParOf" srcId="{60529A00-27B6-49BB-84D6-B01922AA0972}" destId="{A47AB604-48BE-451B-B146-03348A09B991}" srcOrd="2" destOrd="0" presId="urn:microsoft.com/office/officeart/2005/8/layout/default"/>
    <dgm:cxn modelId="{D8BCE19E-50C2-4E05-9B70-0B69B01D5255}" type="presParOf" srcId="{60529A00-27B6-49BB-84D6-B01922AA0972}" destId="{5997B66B-0C9B-422D-A9F0-0E212EBD829E}" srcOrd="3" destOrd="0" presId="urn:microsoft.com/office/officeart/2005/8/layout/default"/>
    <dgm:cxn modelId="{4BA71F51-64F8-43DF-BD18-E74634C766B3}" type="presParOf" srcId="{60529A00-27B6-49BB-84D6-B01922AA0972}" destId="{13637EC2-03A0-4C5F-A6F6-AD14C133FF91}" srcOrd="4" destOrd="0" presId="urn:microsoft.com/office/officeart/2005/8/layout/default"/>
    <dgm:cxn modelId="{07D65A4F-29BE-44A8-9A22-ADF111875E5A}" type="presParOf" srcId="{60529A00-27B6-49BB-84D6-B01922AA0972}" destId="{6299FD95-A51A-4240-A649-DCFC87F3370B}" srcOrd="5" destOrd="0" presId="urn:microsoft.com/office/officeart/2005/8/layout/default"/>
    <dgm:cxn modelId="{04B31E63-D6F3-425F-99FA-5A768E90AA1F}" type="presParOf" srcId="{60529A00-27B6-49BB-84D6-B01922AA0972}" destId="{7ADF4165-ACE9-41C2-B316-8823F090CE7B}" srcOrd="6" destOrd="0" presId="urn:microsoft.com/office/officeart/2005/8/layout/default"/>
    <dgm:cxn modelId="{3819C903-E06E-4F30-95B1-B76B8814EA27}" type="presParOf" srcId="{60529A00-27B6-49BB-84D6-B01922AA0972}" destId="{0548A62E-572F-404B-877B-FE151C329BB7}" srcOrd="7" destOrd="0" presId="urn:microsoft.com/office/officeart/2005/8/layout/default"/>
    <dgm:cxn modelId="{8FA02B7A-0494-4608-9968-45A3167E16FF}" type="presParOf" srcId="{60529A00-27B6-49BB-84D6-B01922AA0972}" destId="{293E3937-9981-4CB7-BFC9-B49699D47BB0}" srcOrd="8" destOrd="0" presId="urn:microsoft.com/office/officeart/2005/8/layout/default"/>
    <dgm:cxn modelId="{D58C9718-46BF-4626-A2A9-498D8CE4246E}" type="presParOf" srcId="{60529A00-27B6-49BB-84D6-B01922AA0972}" destId="{57979D54-E567-49E0-B692-D0B78BB238D0}" srcOrd="9" destOrd="0" presId="urn:microsoft.com/office/officeart/2005/8/layout/default"/>
    <dgm:cxn modelId="{E4DBFE41-0506-4552-90D8-CB3902C2E88E}" type="presParOf" srcId="{60529A00-27B6-49BB-84D6-B01922AA0972}" destId="{9A51B2B4-31D2-4755-940E-31C7618E20E8}" srcOrd="10" destOrd="0" presId="urn:microsoft.com/office/officeart/2005/8/layout/default"/>
    <dgm:cxn modelId="{EEA87D54-406D-49B1-863E-B36208A395CB}" type="presParOf" srcId="{60529A00-27B6-49BB-84D6-B01922AA0972}" destId="{10198F32-443B-4F33-A1F4-338343A5BD4D}" srcOrd="11" destOrd="0" presId="urn:microsoft.com/office/officeart/2005/8/layout/default"/>
    <dgm:cxn modelId="{FD089A45-C24F-4230-912F-03999CC0AB22}" type="presParOf" srcId="{60529A00-27B6-49BB-84D6-B01922AA0972}" destId="{C9C8901F-B9D6-422C-BF2D-69317B03CF95}"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AB39132-E2A1-441C-BD9B-5330C3048289}" type="doc">
      <dgm:prSet loTypeId="urn:microsoft.com/office/officeart/2005/8/layout/vProcess5" loCatId="process" qsTypeId="urn:microsoft.com/office/officeart/2005/8/quickstyle/simple2#81" qsCatId="simple" csTypeId="urn:microsoft.com/office/officeart/2005/8/colors/accent3_2#74" csCatId="accent3" phldr="1"/>
      <dgm:spPr/>
      <dgm:t>
        <a:bodyPr/>
        <a:lstStyle/>
        <a:p>
          <a:endParaRPr lang="en-US"/>
        </a:p>
      </dgm:t>
    </dgm:pt>
    <dgm:pt modelId="{1FC6A8AC-AC05-4C71-A625-1AD7FEC56ED8}">
      <dgm:prSet/>
      <dgm:spPr/>
      <dgm:t>
        <a:bodyPr/>
        <a:lstStyle/>
        <a:p>
          <a:r>
            <a:rPr lang="en-US" b="1"/>
            <a:t>Public Perception</a:t>
          </a:r>
          <a:endParaRPr lang="en-US"/>
        </a:p>
      </dgm:t>
    </dgm:pt>
    <dgm:pt modelId="{B7BC5761-4D61-4DD3-B93A-5517043F9032}" type="parTrans" cxnId="{26C6A52D-4F3B-4403-9C62-7B84AAB1F8CB}">
      <dgm:prSet/>
      <dgm:spPr/>
      <dgm:t>
        <a:bodyPr/>
        <a:lstStyle/>
        <a:p>
          <a:endParaRPr lang="en-US"/>
        </a:p>
      </dgm:t>
    </dgm:pt>
    <dgm:pt modelId="{E2F8DE95-60AF-4391-8F6C-17E5F3714D9D}" type="sibTrans" cxnId="{26C6A52D-4F3B-4403-9C62-7B84AAB1F8CB}">
      <dgm:prSet/>
      <dgm:spPr/>
      <dgm:t>
        <a:bodyPr/>
        <a:lstStyle/>
        <a:p>
          <a:endParaRPr lang="en-US"/>
        </a:p>
      </dgm:t>
    </dgm:pt>
    <dgm:pt modelId="{331CA89E-4630-45F1-96C9-63899624DC04}">
      <dgm:prSet/>
      <dgm:spPr/>
      <dgm:t>
        <a:bodyPr/>
        <a:lstStyle/>
        <a:p>
          <a:r>
            <a:rPr lang="en-US"/>
            <a:t>For many people:</a:t>
          </a:r>
        </a:p>
      </dgm:t>
    </dgm:pt>
    <dgm:pt modelId="{A79B7CC4-4FA8-454F-9D1E-693B20CF3621}" type="parTrans" cxnId="{85781DBA-C32A-4999-B714-A4CA4F1AC705}">
      <dgm:prSet/>
      <dgm:spPr/>
      <dgm:t>
        <a:bodyPr/>
        <a:lstStyle/>
        <a:p>
          <a:endParaRPr lang="en-US"/>
        </a:p>
      </dgm:t>
    </dgm:pt>
    <dgm:pt modelId="{B6E5138E-FB1C-46D3-A09C-A4579C39F9A7}" type="sibTrans" cxnId="{85781DBA-C32A-4999-B714-A4CA4F1AC705}">
      <dgm:prSet/>
      <dgm:spPr/>
      <dgm:t>
        <a:bodyPr/>
        <a:lstStyle/>
        <a:p>
          <a:endParaRPr lang="en-US"/>
        </a:p>
      </dgm:t>
    </dgm:pt>
    <dgm:pt modelId="{73F69515-7CAE-48B1-BE1A-FA1D6D6D1004}">
      <dgm:prSet/>
      <dgm:spPr/>
      <dgm:t>
        <a:bodyPr/>
        <a:lstStyle/>
        <a:p>
          <a:r>
            <a:rPr lang="en-US"/>
            <a:t>Your social media page may be their first experience with NA.</a:t>
          </a:r>
        </a:p>
      </dgm:t>
    </dgm:pt>
    <dgm:pt modelId="{EBB41FF4-C2AE-4F45-A991-401E7A855921}" type="parTrans" cxnId="{17B46C22-2AF3-4686-9883-88B9A0F5A2CE}">
      <dgm:prSet/>
      <dgm:spPr/>
      <dgm:t>
        <a:bodyPr/>
        <a:lstStyle/>
        <a:p>
          <a:endParaRPr lang="en-US"/>
        </a:p>
      </dgm:t>
    </dgm:pt>
    <dgm:pt modelId="{33C9B482-89E9-4D56-B116-4D82319FD7BF}" type="sibTrans" cxnId="{17B46C22-2AF3-4686-9883-88B9A0F5A2CE}">
      <dgm:prSet/>
      <dgm:spPr/>
      <dgm:t>
        <a:bodyPr/>
        <a:lstStyle/>
        <a:p>
          <a:endParaRPr lang="en-US"/>
        </a:p>
      </dgm:t>
    </dgm:pt>
    <dgm:pt modelId="{C392D862-32AD-4DBB-A3BA-CA19E1E37732}">
      <dgm:prSet/>
      <dgm:spPr/>
      <dgm:t>
        <a:bodyPr/>
        <a:lstStyle/>
        <a:p>
          <a:r>
            <a:rPr lang="en-US" dirty="0"/>
            <a:t>When a person viewing NA through a smartphone.</a:t>
          </a:r>
        </a:p>
      </dgm:t>
    </dgm:pt>
    <dgm:pt modelId="{1BD70EB6-DCFA-46B9-B264-34AACE1D45AF}" type="parTrans" cxnId="{454D3150-8B92-4CF6-B405-9DDF3211A820}">
      <dgm:prSet/>
      <dgm:spPr/>
      <dgm:t>
        <a:bodyPr/>
        <a:lstStyle/>
        <a:p>
          <a:endParaRPr lang="en-US"/>
        </a:p>
      </dgm:t>
    </dgm:pt>
    <dgm:pt modelId="{924CF497-73E0-4F75-9A43-943F6889A831}" type="sibTrans" cxnId="{454D3150-8B92-4CF6-B405-9DDF3211A820}">
      <dgm:prSet/>
      <dgm:spPr/>
      <dgm:t>
        <a:bodyPr/>
        <a:lstStyle/>
        <a:p>
          <a:endParaRPr lang="en-US"/>
        </a:p>
      </dgm:t>
    </dgm:pt>
    <dgm:pt modelId="{655CB53C-372E-4861-A05C-39098288F2E6}" type="pres">
      <dgm:prSet presAssocID="{8AB39132-E2A1-441C-BD9B-5330C3048289}" presName="outerComposite" presStyleCnt="0">
        <dgm:presLayoutVars>
          <dgm:chMax val="5"/>
          <dgm:dir/>
          <dgm:resizeHandles val="exact"/>
        </dgm:presLayoutVars>
      </dgm:prSet>
      <dgm:spPr/>
    </dgm:pt>
    <dgm:pt modelId="{1C0C02F4-908B-4B3F-9FAC-7A234F0122FD}" type="pres">
      <dgm:prSet presAssocID="{8AB39132-E2A1-441C-BD9B-5330C3048289}" presName="dummyMaxCanvas" presStyleCnt="0">
        <dgm:presLayoutVars/>
      </dgm:prSet>
      <dgm:spPr/>
    </dgm:pt>
    <dgm:pt modelId="{5A3F1CC3-BECA-44E8-9A6A-A7E0A1D49853}" type="pres">
      <dgm:prSet presAssocID="{8AB39132-E2A1-441C-BD9B-5330C3048289}" presName="FourNodes_1" presStyleLbl="node1" presStyleIdx="0" presStyleCnt="4">
        <dgm:presLayoutVars>
          <dgm:bulletEnabled val="1"/>
        </dgm:presLayoutVars>
      </dgm:prSet>
      <dgm:spPr/>
    </dgm:pt>
    <dgm:pt modelId="{204614A4-2D3E-4239-8C87-4BD3ABB2231D}" type="pres">
      <dgm:prSet presAssocID="{8AB39132-E2A1-441C-BD9B-5330C3048289}" presName="FourNodes_2" presStyleLbl="node1" presStyleIdx="1" presStyleCnt="4">
        <dgm:presLayoutVars>
          <dgm:bulletEnabled val="1"/>
        </dgm:presLayoutVars>
      </dgm:prSet>
      <dgm:spPr/>
    </dgm:pt>
    <dgm:pt modelId="{4012182B-F7D3-4B07-A5F0-78A79FD4D507}" type="pres">
      <dgm:prSet presAssocID="{8AB39132-E2A1-441C-BD9B-5330C3048289}" presName="FourNodes_3" presStyleLbl="node1" presStyleIdx="2" presStyleCnt="4">
        <dgm:presLayoutVars>
          <dgm:bulletEnabled val="1"/>
        </dgm:presLayoutVars>
      </dgm:prSet>
      <dgm:spPr/>
    </dgm:pt>
    <dgm:pt modelId="{0ACF54C5-C4C4-4CBB-B05D-DB78148048D6}" type="pres">
      <dgm:prSet presAssocID="{8AB39132-E2A1-441C-BD9B-5330C3048289}" presName="FourNodes_4" presStyleLbl="node1" presStyleIdx="3" presStyleCnt="4">
        <dgm:presLayoutVars>
          <dgm:bulletEnabled val="1"/>
        </dgm:presLayoutVars>
      </dgm:prSet>
      <dgm:spPr/>
    </dgm:pt>
    <dgm:pt modelId="{DC6648AA-CF9C-4480-8045-F49ECC3B95CA}" type="pres">
      <dgm:prSet presAssocID="{8AB39132-E2A1-441C-BD9B-5330C3048289}" presName="FourConn_1-2" presStyleLbl="fgAccFollowNode1" presStyleIdx="0" presStyleCnt="3">
        <dgm:presLayoutVars>
          <dgm:bulletEnabled val="1"/>
        </dgm:presLayoutVars>
      </dgm:prSet>
      <dgm:spPr/>
    </dgm:pt>
    <dgm:pt modelId="{442EE73B-7BE2-4F5D-B444-CAD020585AE0}" type="pres">
      <dgm:prSet presAssocID="{8AB39132-E2A1-441C-BD9B-5330C3048289}" presName="FourConn_2-3" presStyleLbl="fgAccFollowNode1" presStyleIdx="1" presStyleCnt="3">
        <dgm:presLayoutVars>
          <dgm:bulletEnabled val="1"/>
        </dgm:presLayoutVars>
      </dgm:prSet>
      <dgm:spPr/>
    </dgm:pt>
    <dgm:pt modelId="{35647D62-2D1B-45B6-B5C9-15AA2539B006}" type="pres">
      <dgm:prSet presAssocID="{8AB39132-E2A1-441C-BD9B-5330C3048289}" presName="FourConn_3-4" presStyleLbl="fgAccFollowNode1" presStyleIdx="2" presStyleCnt="3">
        <dgm:presLayoutVars>
          <dgm:bulletEnabled val="1"/>
        </dgm:presLayoutVars>
      </dgm:prSet>
      <dgm:spPr/>
    </dgm:pt>
    <dgm:pt modelId="{0508414C-B742-4C08-89FC-6DFAAF9CB99C}" type="pres">
      <dgm:prSet presAssocID="{8AB39132-E2A1-441C-BD9B-5330C3048289}" presName="FourNodes_1_text" presStyleLbl="node1" presStyleIdx="3" presStyleCnt="4">
        <dgm:presLayoutVars>
          <dgm:bulletEnabled val="1"/>
        </dgm:presLayoutVars>
      </dgm:prSet>
      <dgm:spPr/>
    </dgm:pt>
    <dgm:pt modelId="{BA4BE58F-86AC-42EC-944F-7AFF44488CE8}" type="pres">
      <dgm:prSet presAssocID="{8AB39132-E2A1-441C-BD9B-5330C3048289}" presName="FourNodes_2_text" presStyleLbl="node1" presStyleIdx="3" presStyleCnt="4">
        <dgm:presLayoutVars>
          <dgm:bulletEnabled val="1"/>
        </dgm:presLayoutVars>
      </dgm:prSet>
      <dgm:spPr/>
    </dgm:pt>
    <dgm:pt modelId="{AEFA6848-83BC-4129-B9ED-933E69D5A607}" type="pres">
      <dgm:prSet presAssocID="{8AB39132-E2A1-441C-BD9B-5330C3048289}" presName="FourNodes_3_text" presStyleLbl="node1" presStyleIdx="3" presStyleCnt="4">
        <dgm:presLayoutVars>
          <dgm:bulletEnabled val="1"/>
        </dgm:presLayoutVars>
      </dgm:prSet>
      <dgm:spPr/>
    </dgm:pt>
    <dgm:pt modelId="{F65ECE24-36BA-453C-9166-BF3B3428C4DA}" type="pres">
      <dgm:prSet presAssocID="{8AB39132-E2A1-441C-BD9B-5330C3048289}" presName="FourNodes_4_text" presStyleLbl="node1" presStyleIdx="3" presStyleCnt="4">
        <dgm:presLayoutVars>
          <dgm:bulletEnabled val="1"/>
        </dgm:presLayoutVars>
      </dgm:prSet>
      <dgm:spPr/>
    </dgm:pt>
  </dgm:ptLst>
  <dgm:cxnLst>
    <dgm:cxn modelId="{DD56DD0D-6308-420E-AF9C-FE95A6EBEA42}" type="presOf" srcId="{331CA89E-4630-45F1-96C9-63899624DC04}" destId="{BA4BE58F-86AC-42EC-944F-7AFF44488CE8}" srcOrd="1" destOrd="0" presId="urn:microsoft.com/office/officeart/2005/8/layout/vProcess5"/>
    <dgm:cxn modelId="{17B46C22-2AF3-4686-9883-88B9A0F5A2CE}" srcId="{8AB39132-E2A1-441C-BD9B-5330C3048289}" destId="{73F69515-7CAE-48B1-BE1A-FA1D6D6D1004}" srcOrd="2" destOrd="0" parTransId="{EBB41FF4-C2AE-4F45-A991-401E7A855921}" sibTransId="{33C9B482-89E9-4D56-B116-4D82319FD7BF}"/>
    <dgm:cxn modelId="{D06CD622-86BF-4410-B042-6ADED0138FDF}" type="presOf" srcId="{E2F8DE95-60AF-4391-8F6C-17E5F3714D9D}" destId="{DC6648AA-CF9C-4480-8045-F49ECC3B95CA}" srcOrd="0" destOrd="0" presId="urn:microsoft.com/office/officeart/2005/8/layout/vProcess5"/>
    <dgm:cxn modelId="{26C6A52D-4F3B-4403-9C62-7B84AAB1F8CB}" srcId="{8AB39132-E2A1-441C-BD9B-5330C3048289}" destId="{1FC6A8AC-AC05-4C71-A625-1AD7FEC56ED8}" srcOrd="0" destOrd="0" parTransId="{B7BC5761-4D61-4DD3-B93A-5517043F9032}" sibTransId="{E2F8DE95-60AF-4391-8F6C-17E5F3714D9D}"/>
    <dgm:cxn modelId="{FC28784E-887B-46B0-B927-C4DBE05E3231}" type="presOf" srcId="{331CA89E-4630-45F1-96C9-63899624DC04}" destId="{204614A4-2D3E-4239-8C87-4BD3ABB2231D}" srcOrd="0" destOrd="0" presId="urn:microsoft.com/office/officeart/2005/8/layout/vProcess5"/>
    <dgm:cxn modelId="{454D3150-8B92-4CF6-B405-9DDF3211A820}" srcId="{8AB39132-E2A1-441C-BD9B-5330C3048289}" destId="{C392D862-32AD-4DBB-A3BA-CA19E1E37732}" srcOrd="3" destOrd="0" parTransId="{1BD70EB6-DCFA-46B9-B264-34AACE1D45AF}" sibTransId="{924CF497-73E0-4F75-9A43-943F6889A831}"/>
    <dgm:cxn modelId="{BDC27175-0F24-4118-A1EF-E1AD066A444B}" type="presOf" srcId="{1FC6A8AC-AC05-4C71-A625-1AD7FEC56ED8}" destId="{5A3F1CC3-BECA-44E8-9A6A-A7E0A1D49853}" srcOrd="0" destOrd="0" presId="urn:microsoft.com/office/officeart/2005/8/layout/vProcess5"/>
    <dgm:cxn modelId="{3F559877-0151-43CC-8D44-B677B59211F9}" type="presOf" srcId="{8AB39132-E2A1-441C-BD9B-5330C3048289}" destId="{655CB53C-372E-4861-A05C-39098288F2E6}" srcOrd="0" destOrd="0" presId="urn:microsoft.com/office/officeart/2005/8/layout/vProcess5"/>
    <dgm:cxn modelId="{F5C0CA7B-BEEC-4FFD-96F9-1D91594CE3F8}" type="presOf" srcId="{C392D862-32AD-4DBB-A3BA-CA19E1E37732}" destId="{F65ECE24-36BA-453C-9166-BF3B3428C4DA}" srcOrd="1" destOrd="0" presId="urn:microsoft.com/office/officeart/2005/8/layout/vProcess5"/>
    <dgm:cxn modelId="{CB669F93-A143-491E-8CAA-D4C81DDADA02}" type="presOf" srcId="{73F69515-7CAE-48B1-BE1A-FA1D6D6D1004}" destId="{AEFA6848-83BC-4129-B9ED-933E69D5A607}" srcOrd="1" destOrd="0" presId="urn:microsoft.com/office/officeart/2005/8/layout/vProcess5"/>
    <dgm:cxn modelId="{17AD8495-1AA6-4AD4-B295-951C28870428}" type="presOf" srcId="{1FC6A8AC-AC05-4C71-A625-1AD7FEC56ED8}" destId="{0508414C-B742-4C08-89FC-6DFAAF9CB99C}" srcOrd="1" destOrd="0" presId="urn:microsoft.com/office/officeart/2005/8/layout/vProcess5"/>
    <dgm:cxn modelId="{4F49DB99-7DF3-4664-949A-0010B9AF381C}" type="presOf" srcId="{33C9B482-89E9-4D56-B116-4D82319FD7BF}" destId="{35647D62-2D1B-45B6-B5C9-15AA2539B006}" srcOrd="0" destOrd="0" presId="urn:microsoft.com/office/officeart/2005/8/layout/vProcess5"/>
    <dgm:cxn modelId="{0DCEFCA2-05D3-4A5E-929F-5845211E43DC}" type="presOf" srcId="{B6E5138E-FB1C-46D3-A09C-A4579C39F9A7}" destId="{442EE73B-7BE2-4F5D-B444-CAD020585AE0}" srcOrd="0" destOrd="0" presId="urn:microsoft.com/office/officeart/2005/8/layout/vProcess5"/>
    <dgm:cxn modelId="{85781DBA-C32A-4999-B714-A4CA4F1AC705}" srcId="{8AB39132-E2A1-441C-BD9B-5330C3048289}" destId="{331CA89E-4630-45F1-96C9-63899624DC04}" srcOrd="1" destOrd="0" parTransId="{A79B7CC4-4FA8-454F-9D1E-693B20CF3621}" sibTransId="{B6E5138E-FB1C-46D3-A09C-A4579C39F9A7}"/>
    <dgm:cxn modelId="{804FC2D9-FDE9-4F2D-84FD-6B2DFBF836F8}" type="presOf" srcId="{C392D862-32AD-4DBB-A3BA-CA19E1E37732}" destId="{0ACF54C5-C4C4-4CBB-B05D-DB78148048D6}" srcOrd="0" destOrd="0" presId="urn:microsoft.com/office/officeart/2005/8/layout/vProcess5"/>
    <dgm:cxn modelId="{1EFEA6F7-873B-4B4E-9175-A4D5F984E1D9}" type="presOf" srcId="{73F69515-7CAE-48B1-BE1A-FA1D6D6D1004}" destId="{4012182B-F7D3-4B07-A5F0-78A79FD4D507}" srcOrd="0" destOrd="0" presId="urn:microsoft.com/office/officeart/2005/8/layout/vProcess5"/>
    <dgm:cxn modelId="{29E68402-5B5C-48A2-BC10-593AF5E03A54}" type="presParOf" srcId="{655CB53C-372E-4861-A05C-39098288F2E6}" destId="{1C0C02F4-908B-4B3F-9FAC-7A234F0122FD}" srcOrd="0" destOrd="0" presId="urn:microsoft.com/office/officeart/2005/8/layout/vProcess5"/>
    <dgm:cxn modelId="{91C7026B-E7BE-46DB-8320-05A7EB404DF8}" type="presParOf" srcId="{655CB53C-372E-4861-A05C-39098288F2E6}" destId="{5A3F1CC3-BECA-44E8-9A6A-A7E0A1D49853}" srcOrd="1" destOrd="0" presId="urn:microsoft.com/office/officeart/2005/8/layout/vProcess5"/>
    <dgm:cxn modelId="{5736558F-6BF7-4284-A526-8416A08F2597}" type="presParOf" srcId="{655CB53C-372E-4861-A05C-39098288F2E6}" destId="{204614A4-2D3E-4239-8C87-4BD3ABB2231D}" srcOrd="2" destOrd="0" presId="urn:microsoft.com/office/officeart/2005/8/layout/vProcess5"/>
    <dgm:cxn modelId="{71663909-827E-4E0A-BA09-820DBC466E51}" type="presParOf" srcId="{655CB53C-372E-4861-A05C-39098288F2E6}" destId="{4012182B-F7D3-4B07-A5F0-78A79FD4D507}" srcOrd="3" destOrd="0" presId="urn:microsoft.com/office/officeart/2005/8/layout/vProcess5"/>
    <dgm:cxn modelId="{346F0609-3A32-492C-8821-ADD436387BB5}" type="presParOf" srcId="{655CB53C-372E-4861-A05C-39098288F2E6}" destId="{0ACF54C5-C4C4-4CBB-B05D-DB78148048D6}" srcOrd="4" destOrd="0" presId="urn:microsoft.com/office/officeart/2005/8/layout/vProcess5"/>
    <dgm:cxn modelId="{C81F50CF-3F30-45E0-ADB5-493621CD119F}" type="presParOf" srcId="{655CB53C-372E-4861-A05C-39098288F2E6}" destId="{DC6648AA-CF9C-4480-8045-F49ECC3B95CA}" srcOrd="5" destOrd="0" presId="urn:microsoft.com/office/officeart/2005/8/layout/vProcess5"/>
    <dgm:cxn modelId="{2C6DC233-EB8C-4D0C-9590-9ECD6FEBAE57}" type="presParOf" srcId="{655CB53C-372E-4861-A05C-39098288F2E6}" destId="{442EE73B-7BE2-4F5D-B444-CAD020585AE0}" srcOrd="6" destOrd="0" presId="urn:microsoft.com/office/officeart/2005/8/layout/vProcess5"/>
    <dgm:cxn modelId="{E1817C9B-3206-4568-8130-EC9FECDB45A4}" type="presParOf" srcId="{655CB53C-372E-4861-A05C-39098288F2E6}" destId="{35647D62-2D1B-45B6-B5C9-15AA2539B006}" srcOrd="7" destOrd="0" presId="urn:microsoft.com/office/officeart/2005/8/layout/vProcess5"/>
    <dgm:cxn modelId="{1945AE81-AFC3-450A-999A-45FB85E6B2BA}" type="presParOf" srcId="{655CB53C-372E-4861-A05C-39098288F2E6}" destId="{0508414C-B742-4C08-89FC-6DFAAF9CB99C}" srcOrd="8" destOrd="0" presId="urn:microsoft.com/office/officeart/2005/8/layout/vProcess5"/>
    <dgm:cxn modelId="{81620D0F-2134-4BCB-8AE0-D965F59DC0CE}" type="presParOf" srcId="{655CB53C-372E-4861-A05C-39098288F2E6}" destId="{BA4BE58F-86AC-42EC-944F-7AFF44488CE8}" srcOrd="9" destOrd="0" presId="urn:microsoft.com/office/officeart/2005/8/layout/vProcess5"/>
    <dgm:cxn modelId="{9D2C1C23-69DA-47F1-BD8C-ABDA9B81A74B}" type="presParOf" srcId="{655CB53C-372E-4861-A05C-39098288F2E6}" destId="{AEFA6848-83BC-4129-B9ED-933E69D5A607}" srcOrd="10" destOrd="0" presId="urn:microsoft.com/office/officeart/2005/8/layout/vProcess5"/>
    <dgm:cxn modelId="{203DF2B7-2E20-4086-A8F8-DD9C42904A07}" type="presParOf" srcId="{655CB53C-372E-4861-A05C-39098288F2E6}" destId="{F65ECE24-36BA-453C-9166-BF3B3428C4DA}"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1A24ABB-45EF-4EE7-88EE-495716C578B2}" type="doc">
      <dgm:prSet loTypeId="urn:microsoft.com/office/officeart/2008/layout/LinedList" loCatId="list" qsTypeId="urn:microsoft.com/office/officeart/2005/8/quickstyle/simple1#67" qsCatId="simple" csTypeId="urn:microsoft.com/office/officeart/2005/8/colors/accent2_2#84" csCatId="accent2"/>
      <dgm:spPr/>
      <dgm:t>
        <a:bodyPr/>
        <a:lstStyle/>
        <a:p>
          <a:endParaRPr lang="en-US"/>
        </a:p>
      </dgm:t>
    </dgm:pt>
    <dgm:pt modelId="{72E44C04-576C-40A0-969B-16406F6FA960}">
      <dgm:prSet/>
      <dgm:spPr/>
      <dgm:t>
        <a:bodyPr/>
        <a:lstStyle/>
        <a:p>
          <a:r>
            <a:rPr lang="en-US" b="1"/>
            <a:t>Examples</a:t>
          </a:r>
          <a:endParaRPr lang="en-US"/>
        </a:p>
      </dgm:t>
    </dgm:pt>
    <dgm:pt modelId="{C1B10B3F-7504-4A6B-B665-721D50A845CD}" type="parTrans" cxnId="{B1D63ADB-773A-4F7F-B3B4-23A85CFF7234}">
      <dgm:prSet/>
      <dgm:spPr/>
      <dgm:t>
        <a:bodyPr/>
        <a:lstStyle/>
        <a:p>
          <a:endParaRPr lang="en-US"/>
        </a:p>
      </dgm:t>
    </dgm:pt>
    <dgm:pt modelId="{F1E93286-8A74-4108-A284-FAED17143B67}" type="sibTrans" cxnId="{B1D63ADB-773A-4F7F-B3B4-23A85CFF7234}">
      <dgm:prSet/>
      <dgm:spPr/>
      <dgm:t>
        <a:bodyPr/>
        <a:lstStyle/>
        <a:p>
          <a:endParaRPr lang="en-US"/>
        </a:p>
      </dgm:t>
    </dgm:pt>
    <dgm:pt modelId="{523E81B8-7F27-4C71-AC88-969095B28CE0}">
      <dgm:prSet/>
      <dgm:spPr/>
      <dgm:t>
        <a:bodyPr/>
        <a:lstStyle/>
        <a:p>
          <a:r>
            <a:rPr lang="en-US"/>
            <a:t>✅ Meeting announcement</a:t>
          </a:r>
        </a:p>
      </dgm:t>
    </dgm:pt>
    <dgm:pt modelId="{FC17623E-CF5B-4771-9AEF-4586479A229E}" type="parTrans" cxnId="{2ECCE459-91A1-444B-A9AA-50A1C04EED35}">
      <dgm:prSet/>
      <dgm:spPr/>
      <dgm:t>
        <a:bodyPr/>
        <a:lstStyle/>
        <a:p>
          <a:endParaRPr lang="en-US"/>
        </a:p>
      </dgm:t>
    </dgm:pt>
    <dgm:pt modelId="{E8B11862-07BE-4F85-93EC-4CA5D97DDA9D}" type="sibTrans" cxnId="{2ECCE459-91A1-444B-A9AA-50A1C04EED35}">
      <dgm:prSet/>
      <dgm:spPr/>
      <dgm:t>
        <a:bodyPr/>
        <a:lstStyle/>
        <a:p>
          <a:endParaRPr lang="en-US"/>
        </a:p>
      </dgm:t>
    </dgm:pt>
    <dgm:pt modelId="{83C725C2-A9BD-4B30-8A97-9EA161ACFFAB}">
      <dgm:prSet/>
      <dgm:spPr/>
      <dgm:t>
        <a:bodyPr/>
        <a:lstStyle/>
        <a:p>
          <a:r>
            <a:rPr lang="en-US"/>
            <a:t>✅ Literature quote</a:t>
          </a:r>
        </a:p>
      </dgm:t>
    </dgm:pt>
    <dgm:pt modelId="{FC85DDB4-AF8A-40B5-8581-00B0EF3B8A4D}" type="parTrans" cxnId="{1E6113B3-AB7C-4BFE-84DE-37CC8492E7FD}">
      <dgm:prSet/>
      <dgm:spPr/>
      <dgm:t>
        <a:bodyPr/>
        <a:lstStyle/>
        <a:p>
          <a:endParaRPr lang="en-US"/>
        </a:p>
      </dgm:t>
    </dgm:pt>
    <dgm:pt modelId="{C0242ED1-6BCB-426A-B4CE-42B7391F2B12}" type="sibTrans" cxnId="{1E6113B3-AB7C-4BFE-84DE-37CC8492E7FD}">
      <dgm:prSet/>
      <dgm:spPr/>
      <dgm:t>
        <a:bodyPr/>
        <a:lstStyle/>
        <a:p>
          <a:endParaRPr lang="en-US"/>
        </a:p>
      </dgm:t>
    </dgm:pt>
    <dgm:pt modelId="{785A7006-5084-485C-B0B2-8501A749AA8E}">
      <dgm:prSet/>
      <dgm:spPr/>
      <dgm:t>
        <a:bodyPr/>
        <a:lstStyle/>
        <a:p>
          <a:r>
            <a:rPr lang="en-US"/>
            <a:t>✅ Event flyer</a:t>
          </a:r>
        </a:p>
      </dgm:t>
    </dgm:pt>
    <dgm:pt modelId="{B1DBBB8A-F78F-4025-B7B0-BD06614284C9}" type="parTrans" cxnId="{2350EA3C-EF98-4C0A-B9B9-A836B84CD439}">
      <dgm:prSet/>
      <dgm:spPr/>
      <dgm:t>
        <a:bodyPr/>
        <a:lstStyle/>
        <a:p>
          <a:endParaRPr lang="en-US"/>
        </a:p>
      </dgm:t>
    </dgm:pt>
    <dgm:pt modelId="{15723A95-1D66-4146-B220-37D4C856D03A}" type="sibTrans" cxnId="{2350EA3C-EF98-4C0A-B9B9-A836B84CD439}">
      <dgm:prSet/>
      <dgm:spPr/>
      <dgm:t>
        <a:bodyPr/>
        <a:lstStyle/>
        <a:p>
          <a:endParaRPr lang="en-US"/>
        </a:p>
      </dgm:t>
    </dgm:pt>
    <dgm:pt modelId="{6A15E3BD-DEE1-4E84-8D96-4AE4B5DAB02B}">
      <dgm:prSet/>
      <dgm:spPr/>
      <dgm:t>
        <a:bodyPr/>
        <a:lstStyle/>
        <a:p>
          <a:r>
            <a:rPr lang="en-US"/>
            <a:t>⚠ Self-identifying recovery video</a:t>
          </a:r>
        </a:p>
      </dgm:t>
    </dgm:pt>
    <dgm:pt modelId="{9506E3B7-26CC-47B0-88C4-6EA9CBFADB58}" type="parTrans" cxnId="{AC5B6F02-6512-42F6-B14A-F673FF3C5ADB}">
      <dgm:prSet/>
      <dgm:spPr/>
      <dgm:t>
        <a:bodyPr/>
        <a:lstStyle/>
        <a:p>
          <a:endParaRPr lang="en-US"/>
        </a:p>
      </dgm:t>
    </dgm:pt>
    <dgm:pt modelId="{D49EFA56-449D-473A-89BD-927A619E0417}" type="sibTrans" cxnId="{AC5B6F02-6512-42F6-B14A-F673FF3C5ADB}">
      <dgm:prSet/>
      <dgm:spPr/>
      <dgm:t>
        <a:bodyPr/>
        <a:lstStyle/>
        <a:p>
          <a:endParaRPr lang="en-US"/>
        </a:p>
      </dgm:t>
    </dgm:pt>
    <dgm:pt modelId="{7611FA95-7BF0-4E19-8E4D-29B7F2219818}">
      <dgm:prSet/>
      <dgm:spPr/>
      <dgm:t>
        <a:bodyPr/>
        <a:lstStyle/>
        <a:p>
          <a:r>
            <a:rPr lang="en-US"/>
            <a:t>⚠ Public member testimonial</a:t>
          </a:r>
        </a:p>
      </dgm:t>
    </dgm:pt>
    <dgm:pt modelId="{ECCD9AE7-9112-499E-8B74-CEE1428A6411}" type="parTrans" cxnId="{61B6C0D0-3389-4EE5-BC1A-EDB4BD8F8BEC}">
      <dgm:prSet/>
      <dgm:spPr/>
      <dgm:t>
        <a:bodyPr/>
        <a:lstStyle/>
        <a:p>
          <a:endParaRPr lang="en-US"/>
        </a:p>
      </dgm:t>
    </dgm:pt>
    <dgm:pt modelId="{32029B11-5C9F-4A43-8ACA-3EA0F4E9AB36}" type="sibTrans" cxnId="{61B6C0D0-3389-4EE5-BC1A-EDB4BD8F8BEC}">
      <dgm:prSet/>
      <dgm:spPr/>
      <dgm:t>
        <a:bodyPr/>
        <a:lstStyle/>
        <a:p>
          <a:endParaRPr lang="en-US"/>
        </a:p>
      </dgm:t>
    </dgm:pt>
    <dgm:pt modelId="{0ADF2BCA-8DD2-4FEB-90A2-7EE73DE2C29A}">
      <dgm:prSet/>
      <dgm:spPr/>
      <dgm:t>
        <a:bodyPr/>
        <a:lstStyle/>
        <a:p>
          <a:r>
            <a:rPr lang="en-US"/>
            <a:t>⚠ Tagged member photographs</a:t>
          </a:r>
        </a:p>
      </dgm:t>
    </dgm:pt>
    <dgm:pt modelId="{83161DBF-BB20-46F8-A535-8E841EF5A82A}" type="parTrans" cxnId="{DFB25736-A3D9-45F0-8138-63EB5D89A29A}">
      <dgm:prSet/>
      <dgm:spPr/>
      <dgm:t>
        <a:bodyPr/>
        <a:lstStyle/>
        <a:p>
          <a:endParaRPr lang="en-US"/>
        </a:p>
      </dgm:t>
    </dgm:pt>
    <dgm:pt modelId="{F6A6B7FA-CC47-44D8-A02D-618FA5D02481}" type="sibTrans" cxnId="{DFB25736-A3D9-45F0-8138-63EB5D89A29A}">
      <dgm:prSet/>
      <dgm:spPr/>
      <dgm:t>
        <a:bodyPr/>
        <a:lstStyle/>
        <a:p>
          <a:endParaRPr lang="en-US"/>
        </a:p>
      </dgm:t>
    </dgm:pt>
    <dgm:pt modelId="{B5800A42-AF2A-41D0-8A0B-6A2BBE95B917}" type="pres">
      <dgm:prSet presAssocID="{51A24ABB-45EF-4EE7-88EE-495716C578B2}" presName="vert0" presStyleCnt="0">
        <dgm:presLayoutVars>
          <dgm:dir/>
          <dgm:animOne val="branch"/>
          <dgm:animLvl val="lvl"/>
        </dgm:presLayoutVars>
      </dgm:prSet>
      <dgm:spPr/>
    </dgm:pt>
    <dgm:pt modelId="{24CEF6EE-1569-4130-82EE-C7596D761FCE}" type="pres">
      <dgm:prSet presAssocID="{72E44C04-576C-40A0-969B-16406F6FA960}" presName="thickLine" presStyleLbl="alignNode1" presStyleIdx="0" presStyleCnt="7"/>
      <dgm:spPr/>
    </dgm:pt>
    <dgm:pt modelId="{5E6FCBF7-7A16-4994-860F-96157D349E4B}" type="pres">
      <dgm:prSet presAssocID="{72E44C04-576C-40A0-969B-16406F6FA960}" presName="horz1" presStyleCnt="0"/>
      <dgm:spPr/>
    </dgm:pt>
    <dgm:pt modelId="{4774875E-9C5B-4CB7-BA7B-49630BCBE7CE}" type="pres">
      <dgm:prSet presAssocID="{72E44C04-576C-40A0-969B-16406F6FA960}" presName="tx1" presStyleLbl="revTx" presStyleIdx="0" presStyleCnt="7"/>
      <dgm:spPr/>
    </dgm:pt>
    <dgm:pt modelId="{7E8B349A-287A-4586-8DE1-A2DBCC611F8B}" type="pres">
      <dgm:prSet presAssocID="{72E44C04-576C-40A0-969B-16406F6FA960}" presName="vert1" presStyleCnt="0"/>
      <dgm:spPr/>
    </dgm:pt>
    <dgm:pt modelId="{306A990B-29D6-41DC-867D-492C3BAEA191}" type="pres">
      <dgm:prSet presAssocID="{523E81B8-7F27-4C71-AC88-969095B28CE0}" presName="thickLine" presStyleLbl="alignNode1" presStyleIdx="1" presStyleCnt="7"/>
      <dgm:spPr/>
    </dgm:pt>
    <dgm:pt modelId="{25E3303C-4EBE-4F72-89AA-49BFBF3DEEA4}" type="pres">
      <dgm:prSet presAssocID="{523E81B8-7F27-4C71-AC88-969095B28CE0}" presName="horz1" presStyleCnt="0"/>
      <dgm:spPr/>
    </dgm:pt>
    <dgm:pt modelId="{6D8CD3CE-9626-4CE4-8474-9A96A37FB9A5}" type="pres">
      <dgm:prSet presAssocID="{523E81B8-7F27-4C71-AC88-969095B28CE0}" presName="tx1" presStyleLbl="revTx" presStyleIdx="1" presStyleCnt="7"/>
      <dgm:spPr/>
    </dgm:pt>
    <dgm:pt modelId="{5FB4D845-FE90-4631-A4AC-FA310A9A062B}" type="pres">
      <dgm:prSet presAssocID="{523E81B8-7F27-4C71-AC88-969095B28CE0}" presName="vert1" presStyleCnt="0"/>
      <dgm:spPr/>
    </dgm:pt>
    <dgm:pt modelId="{3F1ABDC3-E84B-4A5A-B1B2-A4B8D5411E0B}" type="pres">
      <dgm:prSet presAssocID="{83C725C2-A9BD-4B30-8A97-9EA161ACFFAB}" presName="thickLine" presStyleLbl="alignNode1" presStyleIdx="2" presStyleCnt="7"/>
      <dgm:spPr/>
    </dgm:pt>
    <dgm:pt modelId="{C9F91916-2261-43C3-9196-F27F292F37C1}" type="pres">
      <dgm:prSet presAssocID="{83C725C2-A9BD-4B30-8A97-9EA161ACFFAB}" presName="horz1" presStyleCnt="0"/>
      <dgm:spPr/>
    </dgm:pt>
    <dgm:pt modelId="{8DDBD9BC-DC20-4277-AABF-3E089CB1AEBC}" type="pres">
      <dgm:prSet presAssocID="{83C725C2-A9BD-4B30-8A97-9EA161ACFFAB}" presName="tx1" presStyleLbl="revTx" presStyleIdx="2" presStyleCnt="7"/>
      <dgm:spPr/>
    </dgm:pt>
    <dgm:pt modelId="{3CC97BA1-0B4A-4679-8127-263FFB03802D}" type="pres">
      <dgm:prSet presAssocID="{83C725C2-A9BD-4B30-8A97-9EA161ACFFAB}" presName="vert1" presStyleCnt="0"/>
      <dgm:spPr/>
    </dgm:pt>
    <dgm:pt modelId="{B0D4DADE-0EB5-4596-AE1F-DEF0FC04013F}" type="pres">
      <dgm:prSet presAssocID="{785A7006-5084-485C-B0B2-8501A749AA8E}" presName="thickLine" presStyleLbl="alignNode1" presStyleIdx="3" presStyleCnt="7"/>
      <dgm:spPr/>
    </dgm:pt>
    <dgm:pt modelId="{286B6D14-AEEC-4451-9173-71474FF7F7C4}" type="pres">
      <dgm:prSet presAssocID="{785A7006-5084-485C-B0B2-8501A749AA8E}" presName="horz1" presStyleCnt="0"/>
      <dgm:spPr/>
    </dgm:pt>
    <dgm:pt modelId="{78851EB5-506D-4D07-8543-A0549A9C45A3}" type="pres">
      <dgm:prSet presAssocID="{785A7006-5084-485C-B0B2-8501A749AA8E}" presName="tx1" presStyleLbl="revTx" presStyleIdx="3" presStyleCnt="7"/>
      <dgm:spPr/>
    </dgm:pt>
    <dgm:pt modelId="{25BE03F4-DF14-4F97-8238-7A79A3DB3ECF}" type="pres">
      <dgm:prSet presAssocID="{785A7006-5084-485C-B0B2-8501A749AA8E}" presName="vert1" presStyleCnt="0"/>
      <dgm:spPr/>
    </dgm:pt>
    <dgm:pt modelId="{A6B3C873-3B8B-4EC5-86B6-F88BC3F54CFF}" type="pres">
      <dgm:prSet presAssocID="{6A15E3BD-DEE1-4E84-8D96-4AE4B5DAB02B}" presName="thickLine" presStyleLbl="alignNode1" presStyleIdx="4" presStyleCnt="7"/>
      <dgm:spPr/>
    </dgm:pt>
    <dgm:pt modelId="{7DF1EA8E-44D8-4726-8F2D-20BE083D61D5}" type="pres">
      <dgm:prSet presAssocID="{6A15E3BD-DEE1-4E84-8D96-4AE4B5DAB02B}" presName="horz1" presStyleCnt="0"/>
      <dgm:spPr/>
    </dgm:pt>
    <dgm:pt modelId="{3842DAAA-3BA6-4E55-8624-62832743B096}" type="pres">
      <dgm:prSet presAssocID="{6A15E3BD-DEE1-4E84-8D96-4AE4B5DAB02B}" presName="tx1" presStyleLbl="revTx" presStyleIdx="4" presStyleCnt="7"/>
      <dgm:spPr/>
    </dgm:pt>
    <dgm:pt modelId="{62E33524-E402-4910-AE18-F7393D59423B}" type="pres">
      <dgm:prSet presAssocID="{6A15E3BD-DEE1-4E84-8D96-4AE4B5DAB02B}" presName="vert1" presStyleCnt="0"/>
      <dgm:spPr/>
    </dgm:pt>
    <dgm:pt modelId="{C61CA8FB-47FD-468F-8809-8B62C5C6D944}" type="pres">
      <dgm:prSet presAssocID="{7611FA95-7BF0-4E19-8E4D-29B7F2219818}" presName="thickLine" presStyleLbl="alignNode1" presStyleIdx="5" presStyleCnt="7"/>
      <dgm:spPr/>
    </dgm:pt>
    <dgm:pt modelId="{24B5797B-7930-4AF9-BEA5-FBEE0EE2FB2D}" type="pres">
      <dgm:prSet presAssocID="{7611FA95-7BF0-4E19-8E4D-29B7F2219818}" presName="horz1" presStyleCnt="0"/>
      <dgm:spPr/>
    </dgm:pt>
    <dgm:pt modelId="{D54D0AC2-938B-4961-9FB0-4C53419E3E16}" type="pres">
      <dgm:prSet presAssocID="{7611FA95-7BF0-4E19-8E4D-29B7F2219818}" presName="tx1" presStyleLbl="revTx" presStyleIdx="5" presStyleCnt="7"/>
      <dgm:spPr/>
    </dgm:pt>
    <dgm:pt modelId="{EB365A00-DEC4-46AA-868F-E4CA344793D1}" type="pres">
      <dgm:prSet presAssocID="{7611FA95-7BF0-4E19-8E4D-29B7F2219818}" presName="vert1" presStyleCnt="0"/>
      <dgm:spPr/>
    </dgm:pt>
    <dgm:pt modelId="{B39B36D9-293F-40E7-AF77-48F9A45205BD}" type="pres">
      <dgm:prSet presAssocID="{0ADF2BCA-8DD2-4FEB-90A2-7EE73DE2C29A}" presName="thickLine" presStyleLbl="alignNode1" presStyleIdx="6" presStyleCnt="7"/>
      <dgm:spPr/>
    </dgm:pt>
    <dgm:pt modelId="{51C66A92-AAB3-4A17-B1FA-DAAD5AC6C467}" type="pres">
      <dgm:prSet presAssocID="{0ADF2BCA-8DD2-4FEB-90A2-7EE73DE2C29A}" presName="horz1" presStyleCnt="0"/>
      <dgm:spPr/>
    </dgm:pt>
    <dgm:pt modelId="{E846A4C1-521D-44C6-9E23-F78960F028A0}" type="pres">
      <dgm:prSet presAssocID="{0ADF2BCA-8DD2-4FEB-90A2-7EE73DE2C29A}" presName="tx1" presStyleLbl="revTx" presStyleIdx="6" presStyleCnt="7"/>
      <dgm:spPr/>
    </dgm:pt>
    <dgm:pt modelId="{F484AB81-3C3A-4F29-AD3F-E6A17FECD18D}" type="pres">
      <dgm:prSet presAssocID="{0ADF2BCA-8DD2-4FEB-90A2-7EE73DE2C29A}" presName="vert1" presStyleCnt="0"/>
      <dgm:spPr/>
    </dgm:pt>
  </dgm:ptLst>
  <dgm:cxnLst>
    <dgm:cxn modelId="{65730F00-D3E2-42DD-A57E-3B85BC2A342E}" type="presOf" srcId="{83C725C2-A9BD-4B30-8A97-9EA161ACFFAB}" destId="{8DDBD9BC-DC20-4277-AABF-3E089CB1AEBC}" srcOrd="0" destOrd="0" presId="urn:microsoft.com/office/officeart/2008/layout/LinedList"/>
    <dgm:cxn modelId="{AC5B6F02-6512-42F6-B14A-F673FF3C5ADB}" srcId="{51A24ABB-45EF-4EE7-88EE-495716C578B2}" destId="{6A15E3BD-DEE1-4E84-8D96-4AE4B5DAB02B}" srcOrd="4" destOrd="0" parTransId="{9506E3B7-26CC-47B0-88C4-6EA9CBFADB58}" sibTransId="{D49EFA56-449D-473A-89BD-927A619E0417}"/>
    <dgm:cxn modelId="{DFB25736-A3D9-45F0-8138-63EB5D89A29A}" srcId="{51A24ABB-45EF-4EE7-88EE-495716C578B2}" destId="{0ADF2BCA-8DD2-4FEB-90A2-7EE73DE2C29A}" srcOrd="6" destOrd="0" parTransId="{83161DBF-BB20-46F8-A535-8E841EF5A82A}" sibTransId="{F6A6B7FA-CC47-44D8-A02D-618FA5D02481}"/>
    <dgm:cxn modelId="{2350EA3C-EF98-4C0A-B9B9-A836B84CD439}" srcId="{51A24ABB-45EF-4EE7-88EE-495716C578B2}" destId="{785A7006-5084-485C-B0B2-8501A749AA8E}" srcOrd="3" destOrd="0" parTransId="{B1DBBB8A-F78F-4025-B7B0-BD06614284C9}" sibTransId="{15723A95-1D66-4146-B220-37D4C856D03A}"/>
    <dgm:cxn modelId="{91F1A53D-0020-467F-9248-E2B4B27325F3}" type="presOf" srcId="{523E81B8-7F27-4C71-AC88-969095B28CE0}" destId="{6D8CD3CE-9626-4CE4-8474-9A96A37FB9A5}" srcOrd="0" destOrd="0" presId="urn:microsoft.com/office/officeart/2008/layout/LinedList"/>
    <dgm:cxn modelId="{E3F6D245-0A69-4DDE-B01D-70A671AF21C2}" type="presOf" srcId="{7611FA95-7BF0-4E19-8E4D-29B7F2219818}" destId="{D54D0AC2-938B-4961-9FB0-4C53419E3E16}" srcOrd="0" destOrd="0" presId="urn:microsoft.com/office/officeart/2008/layout/LinedList"/>
    <dgm:cxn modelId="{4397C757-C3EB-4AC1-BEAD-1556D8545D46}" type="presOf" srcId="{72E44C04-576C-40A0-969B-16406F6FA960}" destId="{4774875E-9C5B-4CB7-BA7B-49630BCBE7CE}" srcOrd="0" destOrd="0" presId="urn:microsoft.com/office/officeart/2008/layout/LinedList"/>
    <dgm:cxn modelId="{2ECCE459-91A1-444B-A9AA-50A1C04EED35}" srcId="{51A24ABB-45EF-4EE7-88EE-495716C578B2}" destId="{523E81B8-7F27-4C71-AC88-969095B28CE0}" srcOrd="1" destOrd="0" parTransId="{FC17623E-CF5B-4771-9AEF-4586479A229E}" sibTransId="{E8B11862-07BE-4F85-93EC-4CA5D97DDA9D}"/>
    <dgm:cxn modelId="{76D900A2-BB34-4533-9911-A55F152ABC36}" type="presOf" srcId="{0ADF2BCA-8DD2-4FEB-90A2-7EE73DE2C29A}" destId="{E846A4C1-521D-44C6-9E23-F78960F028A0}" srcOrd="0" destOrd="0" presId="urn:microsoft.com/office/officeart/2008/layout/LinedList"/>
    <dgm:cxn modelId="{1E6113B3-AB7C-4BFE-84DE-37CC8492E7FD}" srcId="{51A24ABB-45EF-4EE7-88EE-495716C578B2}" destId="{83C725C2-A9BD-4B30-8A97-9EA161ACFFAB}" srcOrd="2" destOrd="0" parTransId="{FC85DDB4-AF8A-40B5-8581-00B0EF3B8A4D}" sibTransId="{C0242ED1-6BCB-426A-B4CE-42B7391F2B12}"/>
    <dgm:cxn modelId="{61B6C0D0-3389-4EE5-BC1A-EDB4BD8F8BEC}" srcId="{51A24ABB-45EF-4EE7-88EE-495716C578B2}" destId="{7611FA95-7BF0-4E19-8E4D-29B7F2219818}" srcOrd="5" destOrd="0" parTransId="{ECCD9AE7-9112-499E-8B74-CEE1428A6411}" sibTransId="{32029B11-5C9F-4A43-8ACA-3EA0F4E9AB36}"/>
    <dgm:cxn modelId="{FD21E4D7-B528-401A-B00C-7E989009F8AB}" type="presOf" srcId="{785A7006-5084-485C-B0B2-8501A749AA8E}" destId="{78851EB5-506D-4D07-8543-A0549A9C45A3}" srcOrd="0" destOrd="0" presId="urn:microsoft.com/office/officeart/2008/layout/LinedList"/>
    <dgm:cxn modelId="{B1D63ADB-773A-4F7F-B3B4-23A85CFF7234}" srcId="{51A24ABB-45EF-4EE7-88EE-495716C578B2}" destId="{72E44C04-576C-40A0-969B-16406F6FA960}" srcOrd="0" destOrd="0" parTransId="{C1B10B3F-7504-4A6B-B665-721D50A845CD}" sibTransId="{F1E93286-8A74-4108-A284-FAED17143B67}"/>
    <dgm:cxn modelId="{B50394E1-2E7A-400A-9320-A80317950557}" type="presOf" srcId="{51A24ABB-45EF-4EE7-88EE-495716C578B2}" destId="{B5800A42-AF2A-41D0-8A0B-6A2BBE95B917}" srcOrd="0" destOrd="0" presId="urn:microsoft.com/office/officeart/2008/layout/LinedList"/>
    <dgm:cxn modelId="{306B0BE5-D9DC-4DC2-B815-A5EC8AF58024}" type="presOf" srcId="{6A15E3BD-DEE1-4E84-8D96-4AE4B5DAB02B}" destId="{3842DAAA-3BA6-4E55-8624-62832743B096}" srcOrd="0" destOrd="0" presId="urn:microsoft.com/office/officeart/2008/layout/LinedList"/>
    <dgm:cxn modelId="{242109F1-B3B2-44D3-A8E7-28B429B4BEC0}" type="presParOf" srcId="{B5800A42-AF2A-41D0-8A0B-6A2BBE95B917}" destId="{24CEF6EE-1569-4130-82EE-C7596D761FCE}" srcOrd="0" destOrd="0" presId="urn:microsoft.com/office/officeart/2008/layout/LinedList"/>
    <dgm:cxn modelId="{160DDF51-B931-4730-A78E-49BD62A5DAEC}" type="presParOf" srcId="{B5800A42-AF2A-41D0-8A0B-6A2BBE95B917}" destId="{5E6FCBF7-7A16-4994-860F-96157D349E4B}" srcOrd="1" destOrd="0" presId="urn:microsoft.com/office/officeart/2008/layout/LinedList"/>
    <dgm:cxn modelId="{B5647F81-8C74-42D2-ADF8-083304A8C2F9}" type="presParOf" srcId="{5E6FCBF7-7A16-4994-860F-96157D349E4B}" destId="{4774875E-9C5B-4CB7-BA7B-49630BCBE7CE}" srcOrd="0" destOrd="0" presId="urn:microsoft.com/office/officeart/2008/layout/LinedList"/>
    <dgm:cxn modelId="{1C11951E-B9B6-4245-A883-EAB64E191754}" type="presParOf" srcId="{5E6FCBF7-7A16-4994-860F-96157D349E4B}" destId="{7E8B349A-287A-4586-8DE1-A2DBCC611F8B}" srcOrd="1" destOrd="0" presId="urn:microsoft.com/office/officeart/2008/layout/LinedList"/>
    <dgm:cxn modelId="{EAA36F3B-BCC9-4CFD-A386-262686462343}" type="presParOf" srcId="{B5800A42-AF2A-41D0-8A0B-6A2BBE95B917}" destId="{306A990B-29D6-41DC-867D-492C3BAEA191}" srcOrd="2" destOrd="0" presId="urn:microsoft.com/office/officeart/2008/layout/LinedList"/>
    <dgm:cxn modelId="{C3399516-340E-44F1-99DD-6BAC6AB497B3}" type="presParOf" srcId="{B5800A42-AF2A-41D0-8A0B-6A2BBE95B917}" destId="{25E3303C-4EBE-4F72-89AA-49BFBF3DEEA4}" srcOrd="3" destOrd="0" presId="urn:microsoft.com/office/officeart/2008/layout/LinedList"/>
    <dgm:cxn modelId="{C28BBA61-A52D-4779-8549-40B852ADE058}" type="presParOf" srcId="{25E3303C-4EBE-4F72-89AA-49BFBF3DEEA4}" destId="{6D8CD3CE-9626-4CE4-8474-9A96A37FB9A5}" srcOrd="0" destOrd="0" presId="urn:microsoft.com/office/officeart/2008/layout/LinedList"/>
    <dgm:cxn modelId="{37958965-63F1-440B-905E-480BE6CCCD55}" type="presParOf" srcId="{25E3303C-4EBE-4F72-89AA-49BFBF3DEEA4}" destId="{5FB4D845-FE90-4631-A4AC-FA310A9A062B}" srcOrd="1" destOrd="0" presId="urn:microsoft.com/office/officeart/2008/layout/LinedList"/>
    <dgm:cxn modelId="{4232D7D6-C870-4099-BB8A-23E69DB6F1E4}" type="presParOf" srcId="{B5800A42-AF2A-41D0-8A0B-6A2BBE95B917}" destId="{3F1ABDC3-E84B-4A5A-B1B2-A4B8D5411E0B}" srcOrd="4" destOrd="0" presId="urn:microsoft.com/office/officeart/2008/layout/LinedList"/>
    <dgm:cxn modelId="{18DAE132-62B7-4C6F-A742-A7FA5A719632}" type="presParOf" srcId="{B5800A42-AF2A-41D0-8A0B-6A2BBE95B917}" destId="{C9F91916-2261-43C3-9196-F27F292F37C1}" srcOrd="5" destOrd="0" presId="urn:microsoft.com/office/officeart/2008/layout/LinedList"/>
    <dgm:cxn modelId="{77A34AE4-3A6E-4D6F-A7FC-16125A1FD82F}" type="presParOf" srcId="{C9F91916-2261-43C3-9196-F27F292F37C1}" destId="{8DDBD9BC-DC20-4277-AABF-3E089CB1AEBC}" srcOrd="0" destOrd="0" presId="urn:microsoft.com/office/officeart/2008/layout/LinedList"/>
    <dgm:cxn modelId="{8ADEE30C-BF8C-4E3E-86B6-54F701754C24}" type="presParOf" srcId="{C9F91916-2261-43C3-9196-F27F292F37C1}" destId="{3CC97BA1-0B4A-4679-8127-263FFB03802D}" srcOrd="1" destOrd="0" presId="urn:microsoft.com/office/officeart/2008/layout/LinedList"/>
    <dgm:cxn modelId="{DEE65010-EBB1-4522-9AA5-ADF50C19D5B0}" type="presParOf" srcId="{B5800A42-AF2A-41D0-8A0B-6A2BBE95B917}" destId="{B0D4DADE-0EB5-4596-AE1F-DEF0FC04013F}" srcOrd="6" destOrd="0" presId="urn:microsoft.com/office/officeart/2008/layout/LinedList"/>
    <dgm:cxn modelId="{F87BD026-513E-432E-94E8-35FA4BE4534E}" type="presParOf" srcId="{B5800A42-AF2A-41D0-8A0B-6A2BBE95B917}" destId="{286B6D14-AEEC-4451-9173-71474FF7F7C4}" srcOrd="7" destOrd="0" presId="urn:microsoft.com/office/officeart/2008/layout/LinedList"/>
    <dgm:cxn modelId="{BAB97B24-4E0B-473B-A625-E42496B2B47E}" type="presParOf" srcId="{286B6D14-AEEC-4451-9173-71474FF7F7C4}" destId="{78851EB5-506D-4D07-8543-A0549A9C45A3}" srcOrd="0" destOrd="0" presId="urn:microsoft.com/office/officeart/2008/layout/LinedList"/>
    <dgm:cxn modelId="{E3E12988-D6FD-4026-A191-D959815DC955}" type="presParOf" srcId="{286B6D14-AEEC-4451-9173-71474FF7F7C4}" destId="{25BE03F4-DF14-4F97-8238-7A79A3DB3ECF}" srcOrd="1" destOrd="0" presId="urn:microsoft.com/office/officeart/2008/layout/LinedList"/>
    <dgm:cxn modelId="{4F82C89D-E609-415C-A6B6-17D822EA1432}" type="presParOf" srcId="{B5800A42-AF2A-41D0-8A0B-6A2BBE95B917}" destId="{A6B3C873-3B8B-4EC5-86B6-F88BC3F54CFF}" srcOrd="8" destOrd="0" presId="urn:microsoft.com/office/officeart/2008/layout/LinedList"/>
    <dgm:cxn modelId="{40A8FAAC-A8B9-4E53-9DCC-6D86CE3C2DCE}" type="presParOf" srcId="{B5800A42-AF2A-41D0-8A0B-6A2BBE95B917}" destId="{7DF1EA8E-44D8-4726-8F2D-20BE083D61D5}" srcOrd="9" destOrd="0" presId="urn:microsoft.com/office/officeart/2008/layout/LinedList"/>
    <dgm:cxn modelId="{F9D9AEEB-0E3C-46F9-BF1C-D9A77069E05B}" type="presParOf" srcId="{7DF1EA8E-44D8-4726-8F2D-20BE083D61D5}" destId="{3842DAAA-3BA6-4E55-8624-62832743B096}" srcOrd="0" destOrd="0" presId="urn:microsoft.com/office/officeart/2008/layout/LinedList"/>
    <dgm:cxn modelId="{2617D2D6-F9E4-4861-A4D7-1132D582CEF3}" type="presParOf" srcId="{7DF1EA8E-44D8-4726-8F2D-20BE083D61D5}" destId="{62E33524-E402-4910-AE18-F7393D59423B}" srcOrd="1" destOrd="0" presId="urn:microsoft.com/office/officeart/2008/layout/LinedList"/>
    <dgm:cxn modelId="{B4F1DDD9-5288-4553-8E45-8F397176240A}" type="presParOf" srcId="{B5800A42-AF2A-41D0-8A0B-6A2BBE95B917}" destId="{C61CA8FB-47FD-468F-8809-8B62C5C6D944}" srcOrd="10" destOrd="0" presId="urn:microsoft.com/office/officeart/2008/layout/LinedList"/>
    <dgm:cxn modelId="{1C079626-60D4-4ED9-9E5A-DB8D02FC4950}" type="presParOf" srcId="{B5800A42-AF2A-41D0-8A0B-6A2BBE95B917}" destId="{24B5797B-7930-4AF9-BEA5-FBEE0EE2FB2D}" srcOrd="11" destOrd="0" presId="urn:microsoft.com/office/officeart/2008/layout/LinedList"/>
    <dgm:cxn modelId="{0884CD0E-79F4-46BB-A90A-9D8D1F1067AF}" type="presParOf" srcId="{24B5797B-7930-4AF9-BEA5-FBEE0EE2FB2D}" destId="{D54D0AC2-938B-4961-9FB0-4C53419E3E16}" srcOrd="0" destOrd="0" presId="urn:microsoft.com/office/officeart/2008/layout/LinedList"/>
    <dgm:cxn modelId="{A28AA730-6E2E-4F9B-AB49-AD683CA45BC8}" type="presParOf" srcId="{24B5797B-7930-4AF9-BEA5-FBEE0EE2FB2D}" destId="{EB365A00-DEC4-46AA-868F-E4CA344793D1}" srcOrd="1" destOrd="0" presId="urn:microsoft.com/office/officeart/2008/layout/LinedList"/>
    <dgm:cxn modelId="{91DC53F6-64ED-442C-9665-93D9A89B65A3}" type="presParOf" srcId="{B5800A42-AF2A-41D0-8A0B-6A2BBE95B917}" destId="{B39B36D9-293F-40E7-AF77-48F9A45205BD}" srcOrd="12" destOrd="0" presId="urn:microsoft.com/office/officeart/2008/layout/LinedList"/>
    <dgm:cxn modelId="{25BCD7DA-C15D-41A1-8E3E-17B521BCE5D1}" type="presParOf" srcId="{B5800A42-AF2A-41D0-8A0B-6A2BBE95B917}" destId="{51C66A92-AAB3-4A17-B1FA-DAAD5AC6C467}" srcOrd="13" destOrd="0" presId="urn:microsoft.com/office/officeart/2008/layout/LinedList"/>
    <dgm:cxn modelId="{60517FE8-4175-4CC1-9A77-09C97E6D15B2}" type="presParOf" srcId="{51C66A92-AAB3-4A17-B1FA-DAAD5AC6C467}" destId="{E846A4C1-521D-44C6-9E23-F78960F028A0}" srcOrd="0" destOrd="0" presId="urn:microsoft.com/office/officeart/2008/layout/LinedList"/>
    <dgm:cxn modelId="{880957DA-2B51-454D-B501-9EA0B4D70DAB}" type="presParOf" srcId="{51C66A92-AAB3-4A17-B1FA-DAAD5AC6C467}" destId="{F484AB81-3C3A-4F29-AD3F-E6A17FECD18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CFAF85-0DF9-43B8-AD21-A141E3B39EC4}">
      <dsp:nvSpPr>
        <dsp:cNvPr id="0" name=""/>
        <dsp:cNvSpPr/>
      </dsp:nvSpPr>
      <dsp:spPr>
        <a:xfrm>
          <a:off x="0" y="507719"/>
          <a:ext cx="3248330" cy="3115349"/>
        </a:xfrm>
        <a:prstGeom prst="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2107" tIns="479044" rIns="252107" bIns="163576" numCol="1" spcCol="1270" anchor="t" anchorCtr="0">
          <a:noAutofit/>
        </a:bodyPr>
        <a:lstStyle/>
        <a:p>
          <a:pPr marL="228600" lvl="1" indent="-228600" algn="l" defTabSz="1022350">
            <a:lnSpc>
              <a:spcPct val="90000"/>
            </a:lnSpc>
            <a:spcBef>
              <a:spcPct val="0"/>
            </a:spcBef>
            <a:spcAft>
              <a:spcPct val="15000"/>
            </a:spcAft>
            <a:buChar char="•"/>
          </a:pPr>
          <a:r>
            <a:rPr lang="en-US" sz="2300" kern="1200"/>
            <a:t>Open a phone book?</a:t>
          </a:r>
        </a:p>
        <a:p>
          <a:pPr marL="228600" lvl="1" indent="-228600" algn="l" defTabSz="1022350">
            <a:lnSpc>
              <a:spcPct val="90000"/>
            </a:lnSpc>
            <a:spcBef>
              <a:spcPct val="0"/>
            </a:spcBef>
            <a:spcAft>
              <a:spcPct val="15000"/>
            </a:spcAft>
            <a:buChar char="•"/>
          </a:pPr>
          <a:r>
            <a:rPr lang="en-US" sz="2300" kern="1200"/>
            <a:t>Call a hotline?</a:t>
          </a:r>
        </a:p>
        <a:p>
          <a:pPr marL="228600" lvl="1" indent="-228600" algn="l" defTabSz="1022350">
            <a:lnSpc>
              <a:spcPct val="90000"/>
            </a:lnSpc>
            <a:spcBef>
              <a:spcPct val="0"/>
            </a:spcBef>
            <a:spcAft>
              <a:spcPct val="15000"/>
            </a:spcAft>
            <a:buChar char="•"/>
          </a:pPr>
          <a:r>
            <a:rPr lang="en-US" sz="2300" kern="1200"/>
            <a:t>Visit a website?</a:t>
          </a:r>
        </a:p>
        <a:p>
          <a:pPr marL="228600" lvl="1" indent="-228600" algn="l" defTabSz="1022350">
            <a:lnSpc>
              <a:spcPct val="90000"/>
            </a:lnSpc>
            <a:spcBef>
              <a:spcPct val="0"/>
            </a:spcBef>
            <a:spcAft>
              <a:spcPct val="15000"/>
            </a:spcAft>
            <a:buChar char="•"/>
          </a:pPr>
          <a:r>
            <a:rPr lang="en-US" sz="2300" kern="1200"/>
            <a:t>Search Facebook?</a:t>
          </a:r>
        </a:p>
        <a:p>
          <a:pPr marL="228600" lvl="1" indent="-228600" algn="l" defTabSz="1022350">
            <a:lnSpc>
              <a:spcPct val="90000"/>
            </a:lnSpc>
            <a:spcBef>
              <a:spcPct val="0"/>
            </a:spcBef>
            <a:spcAft>
              <a:spcPct val="15000"/>
            </a:spcAft>
            <a:buChar char="•"/>
          </a:pPr>
          <a:r>
            <a:rPr lang="en-US" sz="2300" kern="1200"/>
            <a:t>Search TikTok?</a:t>
          </a:r>
        </a:p>
        <a:p>
          <a:pPr marL="228600" lvl="1" indent="-228600" algn="l" defTabSz="1022350">
            <a:lnSpc>
              <a:spcPct val="90000"/>
            </a:lnSpc>
            <a:spcBef>
              <a:spcPct val="0"/>
            </a:spcBef>
            <a:spcAft>
              <a:spcPct val="15000"/>
            </a:spcAft>
            <a:buChar char="•"/>
          </a:pPr>
          <a:r>
            <a:rPr lang="en-US" sz="2300" kern="1200"/>
            <a:t>Search Instagram?</a:t>
          </a:r>
        </a:p>
      </dsp:txBody>
      <dsp:txXfrm>
        <a:off x="0" y="507719"/>
        <a:ext cx="3248330" cy="3115349"/>
      </dsp:txXfrm>
    </dsp:sp>
    <dsp:sp modelId="{E72A0B32-5693-46D3-8C19-CEAB36727358}">
      <dsp:nvSpPr>
        <dsp:cNvPr id="0" name=""/>
        <dsp:cNvSpPr/>
      </dsp:nvSpPr>
      <dsp:spPr>
        <a:xfrm>
          <a:off x="162416" y="168239"/>
          <a:ext cx="2273831" cy="67896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5945" tIns="0" rIns="85945" bIns="0" numCol="1" spcCol="1270" anchor="ctr" anchorCtr="0">
          <a:noAutofit/>
        </a:bodyPr>
        <a:lstStyle/>
        <a:p>
          <a:pPr marL="0" lvl="0" indent="0" algn="l" defTabSz="1022350">
            <a:lnSpc>
              <a:spcPct val="90000"/>
            </a:lnSpc>
            <a:spcBef>
              <a:spcPct val="0"/>
            </a:spcBef>
            <a:spcAft>
              <a:spcPct val="35000"/>
            </a:spcAft>
            <a:buNone/>
          </a:pPr>
          <a:r>
            <a:rPr lang="en-US" sz="2300" kern="1200"/>
            <a:t>Do they:</a:t>
          </a:r>
        </a:p>
      </dsp:txBody>
      <dsp:txXfrm>
        <a:off x="195560" y="201383"/>
        <a:ext cx="2207543" cy="6126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DBACEE-5692-4D3B-9EFE-80A639220D4D}">
      <dsp:nvSpPr>
        <dsp:cNvPr id="0" name=""/>
        <dsp:cNvSpPr/>
      </dsp:nvSpPr>
      <dsp:spPr>
        <a:xfrm>
          <a:off x="1455084" y="642602"/>
          <a:ext cx="303961" cy="91440"/>
        </a:xfrm>
        <a:custGeom>
          <a:avLst/>
          <a:gdLst/>
          <a:ahLst/>
          <a:cxnLst/>
          <a:rect l="0" t="0" r="0" b="0"/>
          <a:pathLst>
            <a:path>
              <a:moveTo>
                <a:pt x="0" y="45720"/>
              </a:moveTo>
              <a:lnTo>
                <a:pt x="303961" y="45720"/>
              </a:lnTo>
            </a:path>
          </a:pathLst>
        </a:custGeom>
        <a:noFill/>
        <a:ln w="1270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598701" y="686647"/>
        <a:ext cx="16728" cy="3348"/>
      </dsp:txXfrm>
    </dsp:sp>
    <dsp:sp modelId="{458C1CA1-214E-4197-BC08-2289132DABA2}">
      <dsp:nvSpPr>
        <dsp:cNvPr id="0" name=""/>
        <dsp:cNvSpPr/>
      </dsp:nvSpPr>
      <dsp:spPr>
        <a:xfrm>
          <a:off x="2267" y="251937"/>
          <a:ext cx="1454617" cy="87277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1277" tIns="74818" rIns="71277" bIns="74818" numCol="1" spcCol="1270" anchor="t" anchorCtr="0">
          <a:noAutofit/>
        </a:bodyPr>
        <a:lstStyle/>
        <a:p>
          <a:pPr marL="0" lvl="0" indent="0" algn="l" defTabSz="533400">
            <a:lnSpc>
              <a:spcPct val="90000"/>
            </a:lnSpc>
            <a:spcBef>
              <a:spcPct val="0"/>
            </a:spcBef>
            <a:spcAft>
              <a:spcPct val="35000"/>
            </a:spcAft>
            <a:buNone/>
          </a:pPr>
          <a:r>
            <a:rPr lang="en-US" sz="1200" kern="1200"/>
            <a:t>Today people communicate through:</a:t>
          </a:r>
        </a:p>
        <a:p>
          <a:pPr marL="57150" lvl="1" indent="-57150" algn="l" defTabSz="400050">
            <a:lnSpc>
              <a:spcPct val="90000"/>
            </a:lnSpc>
            <a:spcBef>
              <a:spcPct val="0"/>
            </a:spcBef>
            <a:spcAft>
              <a:spcPct val="15000"/>
            </a:spcAft>
            <a:buChar char="•"/>
          </a:pPr>
          <a:r>
            <a:rPr lang="en-US" sz="900" kern="1200"/>
            <a:t>Facebook</a:t>
          </a:r>
        </a:p>
        <a:p>
          <a:pPr marL="57150" lvl="1" indent="-57150" algn="l" defTabSz="400050">
            <a:lnSpc>
              <a:spcPct val="90000"/>
            </a:lnSpc>
            <a:spcBef>
              <a:spcPct val="0"/>
            </a:spcBef>
            <a:spcAft>
              <a:spcPct val="15000"/>
            </a:spcAft>
            <a:buChar char="•"/>
          </a:pPr>
          <a:r>
            <a:rPr lang="en-US" sz="900" kern="1200"/>
            <a:t>Instagram</a:t>
          </a:r>
        </a:p>
        <a:p>
          <a:pPr marL="57150" lvl="1" indent="-57150" algn="l" defTabSz="400050">
            <a:lnSpc>
              <a:spcPct val="90000"/>
            </a:lnSpc>
            <a:spcBef>
              <a:spcPct val="0"/>
            </a:spcBef>
            <a:spcAft>
              <a:spcPct val="15000"/>
            </a:spcAft>
            <a:buChar char="•"/>
          </a:pPr>
          <a:r>
            <a:rPr lang="en-US" sz="900" kern="1200"/>
            <a:t>TikTok</a:t>
          </a:r>
        </a:p>
        <a:p>
          <a:pPr marL="57150" lvl="1" indent="-57150" algn="l" defTabSz="400050">
            <a:lnSpc>
              <a:spcPct val="90000"/>
            </a:lnSpc>
            <a:spcBef>
              <a:spcPct val="0"/>
            </a:spcBef>
            <a:spcAft>
              <a:spcPct val="15000"/>
            </a:spcAft>
            <a:buChar char="•"/>
          </a:pPr>
          <a:r>
            <a:rPr lang="en-US" sz="900" kern="1200"/>
            <a:t>YouTube</a:t>
          </a:r>
        </a:p>
        <a:p>
          <a:pPr marL="57150" lvl="1" indent="-57150" algn="l" defTabSz="400050">
            <a:lnSpc>
              <a:spcPct val="90000"/>
            </a:lnSpc>
            <a:spcBef>
              <a:spcPct val="0"/>
            </a:spcBef>
            <a:spcAft>
              <a:spcPct val="15000"/>
            </a:spcAft>
            <a:buChar char="•"/>
          </a:pPr>
          <a:r>
            <a:rPr lang="en-US" sz="900" kern="1200"/>
            <a:t>LinkedIn</a:t>
          </a:r>
        </a:p>
        <a:p>
          <a:pPr marL="57150" lvl="1" indent="-57150" algn="l" defTabSz="400050">
            <a:lnSpc>
              <a:spcPct val="90000"/>
            </a:lnSpc>
            <a:spcBef>
              <a:spcPct val="0"/>
            </a:spcBef>
            <a:spcAft>
              <a:spcPct val="15000"/>
            </a:spcAft>
            <a:buChar char="•"/>
          </a:pPr>
          <a:r>
            <a:rPr lang="en-US" sz="900" kern="1200"/>
            <a:t>X</a:t>
          </a:r>
        </a:p>
      </dsp:txBody>
      <dsp:txXfrm>
        <a:off x="2267" y="251937"/>
        <a:ext cx="1454617" cy="872770"/>
      </dsp:txXfrm>
    </dsp:sp>
    <dsp:sp modelId="{CB7D17F2-1DBF-4AF7-B195-F49CA366436A}">
      <dsp:nvSpPr>
        <dsp:cNvPr id="0" name=""/>
        <dsp:cNvSpPr/>
      </dsp:nvSpPr>
      <dsp:spPr>
        <a:xfrm>
          <a:off x="729575" y="1122907"/>
          <a:ext cx="1789179" cy="303961"/>
        </a:xfrm>
        <a:custGeom>
          <a:avLst/>
          <a:gdLst/>
          <a:ahLst/>
          <a:cxnLst/>
          <a:rect l="0" t="0" r="0" b="0"/>
          <a:pathLst>
            <a:path>
              <a:moveTo>
                <a:pt x="1789179" y="0"/>
              </a:moveTo>
              <a:lnTo>
                <a:pt x="1789179" y="169080"/>
              </a:lnTo>
              <a:lnTo>
                <a:pt x="0" y="169080"/>
              </a:lnTo>
              <a:lnTo>
                <a:pt x="0" y="303961"/>
              </a:lnTo>
            </a:path>
          </a:pathLst>
        </a:custGeom>
        <a:noFill/>
        <a:ln w="1270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578660" y="1273213"/>
        <a:ext cx="91009" cy="3348"/>
      </dsp:txXfrm>
    </dsp:sp>
    <dsp:sp modelId="{D95D4CE1-4D17-4A0A-8E3C-C65D62C6283F}">
      <dsp:nvSpPr>
        <dsp:cNvPr id="0" name=""/>
        <dsp:cNvSpPr/>
      </dsp:nvSpPr>
      <dsp:spPr>
        <a:xfrm>
          <a:off x="1791446" y="251937"/>
          <a:ext cx="1454617" cy="87277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1277" tIns="74818" rIns="71277" bIns="74818" numCol="1" spcCol="1270" anchor="ctr" anchorCtr="0">
          <a:noAutofit/>
        </a:bodyPr>
        <a:lstStyle/>
        <a:p>
          <a:pPr marL="0" lvl="0" indent="0" algn="ctr" defTabSz="533400">
            <a:lnSpc>
              <a:spcPct val="90000"/>
            </a:lnSpc>
            <a:spcBef>
              <a:spcPct val="0"/>
            </a:spcBef>
            <a:spcAft>
              <a:spcPct val="35000"/>
            </a:spcAft>
            <a:buNone/>
          </a:pPr>
          <a:r>
            <a:rPr lang="en-US" sz="1200" kern="1200"/>
            <a:t>The question is no longer:</a:t>
          </a:r>
        </a:p>
      </dsp:txBody>
      <dsp:txXfrm>
        <a:off x="1791446" y="251937"/>
        <a:ext cx="1454617" cy="872770"/>
      </dsp:txXfrm>
    </dsp:sp>
    <dsp:sp modelId="{4F3D9ED5-445F-4931-9348-15A00463E15E}">
      <dsp:nvSpPr>
        <dsp:cNvPr id="0" name=""/>
        <dsp:cNvSpPr/>
      </dsp:nvSpPr>
      <dsp:spPr>
        <a:xfrm>
          <a:off x="1455084" y="1849934"/>
          <a:ext cx="303961" cy="91440"/>
        </a:xfrm>
        <a:custGeom>
          <a:avLst/>
          <a:gdLst/>
          <a:ahLst/>
          <a:cxnLst/>
          <a:rect l="0" t="0" r="0" b="0"/>
          <a:pathLst>
            <a:path>
              <a:moveTo>
                <a:pt x="0" y="45720"/>
              </a:moveTo>
              <a:lnTo>
                <a:pt x="303961" y="45720"/>
              </a:lnTo>
            </a:path>
          </a:pathLst>
        </a:custGeom>
        <a:noFill/>
        <a:ln w="1270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598701" y="1893980"/>
        <a:ext cx="16728" cy="3348"/>
      </dsp:txXfrm>
    </dsp:sp>
    <dsp:sp modelId="{C1922076-AC2F-412F-9959-44167209FC33}">
      <dsp:nvSpPr>
        <dsp:cNvPr id="0" name=""/>
        <dsp:cNvSpPr/>
      </dsp:nvSpPr>
      <dsp:spPr>
        <a:xfrm>
          <a:off x="2267" y="1459269"/>
          <a:ext cx="1454617" cy="87277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1277" tIns="74818" rIns="71277" bIns="74818" numCol="1" spcCol="1270" anchor="ctr" anchorCtr="0">
          <a:noAutofit/>
        </a:bodyPr>
        <a:lstStyle/>
        <a:p>
          <a:pPr marL="0" lvl="0" indent="0" algn="ctr" defTabSz="533400">
            <a:lnSpc>
              <a:spcPct val="90000"/>
            </a:lnSpc>
            <a:spcBef>
              <a:spcPct val="0"/>
            </a:spcBef>
            <a:spcAft>
              <a:spcPct val="35000"/>
            </a:spcAft>
            <a:buNone/>
          </a:pPr>
          <a:r>
            <a:rPr lang="en-US" sz="1200" kern="1200"/>
            <a:t>"Should NA use social media?"</a:t>
          </a:r>
        </a:p>
      </dsp:txBody>
      <dsp:txXfrm>
        <a:off x="2267" y="1459269"/>
        <a:ext cx="1454617" cy="872770"/>
      </dsp:txXfrm>
    </dsp:sp>
    <dsp:sp modelId="{7F06932F-F935-4151-BBE8-2965C95CD79B}">
      <dsp:nvSpPr>
        <dsp:cNvPr id="0" name=""/>
        <dsp:cNvSpPr/>
      </dsp:nvSpPr>
      <dsp:spPr>
        <a:xfrm>
          <a:off x="729575" y="2330239"/>
          <a:ext cx="1789179" cy="303961"/>
        </a:xfrm>
        <a:custGeom>
          <a:avLst/>
          <a:gdLst/>
          <a:ahLst/>
          <a:cxnLst/>
          <a:rect l="0" t="0" r="0" b="0"/>
          <a:pathLst>
            <a:path>
              <a:moveTo>
                <a:pt x="1789179" y="0"/>
              </a:moveTo>
              <a:lnTo>
                <a:pt x="1789179" y="169080"/>
              </a:lnTo>
              <a:lnTo>
                <a:pt x="0" y="169080"/>
              </a:lnTo>
              <a:lnTo>
                <a:pt x="0" y="303961"/>
              </a:lnTo>
            </a:path>
          </a:pathLst>
        </a:custGeom>
        <a:noFill/>
        <a:ln w="1270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578660" y="2480546"/>
        <a:ext cx="91009" cy="3348"/>
      </dsp:txXfrm>
    </dsp:sp>
    <dsp:sp modelId="{8C74EBA3-2FB5-448A-8426-17CF7B129B3B}">
      <dsp:nvSpPr>
        <dsp:cNvPr id="0" name=""/>
        <dsp:cNvSpPr/>
      </dsp:nvSpPr>
      <dsp:spPr>
        <a:xfrm>
          <a:off x="1791446" y="1459269"/>
          <a:ext cx="1454617" cy="87277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1277" tIns="74818" rIns="71277" bIns="74818" numCol="1" spcCol="1270" anchor="ctr" anchorCtr="0">
          <a:noAutofit/>
        </a:bodyPr>
        <a:lstStyle/>
        <a:p>
          <a:pPr marL="0" lvl="0" indent="0" algn="ctr" defTabSz="533400">
            <a:lnSpc>
              <a:spcPct val="90000"/>
            </a:lnSpc>
            <a:spcBef>
              <a:spcPct val="0"/>
            </a:spcBef>
            <a:spcAft>
              <a:spcPct val="35000"/>
            </a:spcAft>
            <a:buNone/>
          </a:pPr>
          <a:r>
            <a:rPr lang="en-US" sz="1200" kern="1200"/>
            <a:t>The question is:</a:t>
          </a:r>
        </a:p>
      </dsp:txBody>
      <dsp:txXfrm>
        <a:off x="1791446" y="1459269"/>
        <a:ext cx="1454617" cy="872770"/>
      </dsp:txXfrm>
    </dsp:sp>
    <dsp:sp modelId="{45622FF5-79DF-4135-B29F-7F28B3E83ABF}">
      <dsp:nvSpPr>
        <dsp:cNvPr id="0" name=""/>
        <dsp:cNvSpPr/>
      </dsp:nvSpPr>
      <dsp:spPr>
        <a:xfrm>
          <a:off x="2267" y="2666601"/>
          <a:ext cx="1454617" cy="87277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1277" tIns="74818" rIns="71277" bIns="74818" numCol="1" spcCol="1270" anchor="ctr" anchorCtr="0">
          <a:noAutofit/>
        </a:bodyPr>
        <a:lstStyle/>
        <a:p>
          <a:pPr marL="0" lvl="0" indent="0" algn="ctr" defTabSz="533400">
            <a:lnSpc>
              <a:spcPct val="90000"/>
            </a:lnSpc>
            <a:spcBef>
              <a:spcPct val="0"/>
            </a:spcBef>
            <a:spcAft>
              <a:spcPct val="35000"/>
            </a:spcAft>
            <a:buNone/>
          </a:pPr>
          <a:r>
            <a:rPr lang="en-US" sz="1200" kern="1200"/>
            <a:t>"How can NA use social media while honoring our Traditions?"</a:t>
          </a:r>
        </a:p>
      </dsp:txBody>
      <dsp:txXfrm>
        <a:off x="2267" y="2666601"/>
        <a:ext cx="1454617" cy="8727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061E76-33D3-4BCE-97BD-17DEC2A0B06B}">
      <dsp:nvSpPr>
        <dsp:cNvPr id="0" name=""/>
        <dsp:cNvSpPr/>
      </dsp:nvSpPr>
      <dsp:spPr>
        <a:xfrm>
          <a:off x="0" y="30494"/>
          <a:ext cx="8520600" cy="1352812"/>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kern="1200" dirty="0"/>
            <a:t>                 The Foundation</a:t>
          </a:r>
          <a:r>
            <a:rPr lang="en-US" sz="2500" kern="1200" dirty="0"/>
            <a:t> </a:t>
          </a:r>
          <a:r>
            <a:rPr lang="en-US" sz="2500" b="1" kern="1200" dirty="0"/>
            <a:t>Tradition Eleven</a:t>
          </a:r>
          <a:endParaRPr lang="en-US" sz="2500" kern="1200" dirty="0"/>
        </a:p>
      </dsp:txBody>
      <dsp:txXfrm>
        <a:off x="66039" y="96533"/>
        <a:ext cx="8388522" cy="1220734"/>
      </dsp:txXfrm>
    </dsp:sp>
    <dsp:sp modelId="{DE8E55B5-DCC3-49EC-9BDD-2ABD8FD7F13E}">
      <dsp:nvSpPr>
        <dsp:cNvPr id="0" name=""/>
        <dsp:cNvSpPr/>
      </dsp:nvSpPr>
      <dsp:spPr>
        <a:xfrm>
          <a:off x="0" y="1455306"/>
          <a:ext cx="8520600" cy="1352812"/>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"Our public relations policy is based on attraction rather than promotion; we need always maintain personal anonymity at the level of press, radio, and films."</a:t>
          </a:r>
        </a:p>
      </dsp:txBody>
      <dsp:txXfrm>
        <a:off x="66039" y="1521345"/>
        <a:ext cx="8388522" cy="12207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EC946E-2A34-4DB6-87DA-E8DEBFADB29F}">
      <dsp:nvSpPr>
        <dsp:cNvPr id="0" name=""/>
        <dsp:cNvSpPr/>
      </dsp:nvSpPr>
      <dsp:spPr>
        <a:xfrm>
          <a:off x="396" y="890464"/>
          <a:ext cx="1546446" cy="927867"/>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a:t>When Tradition Eleven Was Written</a:t>
          </a:r>
          <a:endParaRPr lang="en-US" sz="1000" kern="1200"/>
        </a:p>
      </dsp:txBody>
      <dsp:txXfrm>
        <a:off x="396" y="890464"/>
        <a:ext cx="1546446" cy="927867"/>
      </dsp:txXfrm>
    </dsp:sp>
    <dsp:sp modelId="{9D54EABA-7034-4E1F-A355-EA006708A33B}">
      <dsp:nvSpPr>
        <dsp:cNvPr id="0" name=""/>
        <dsp:cNvSpPr/>
      </dsp:nvSpPr>
      <dsp:spPr>
        <a:xfrm>
          <a:off x="1701487" y="890464"/>
          <a:ext cx="1546446" cy="927867"/>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t" anchorCtr="0">
          <a:noAutofit/>
        </a:bodyPr>
        <a:lstStyle/>
        <a:p>
          <a:pPr marL="0" lvl="0" indent="0" algn="l" defTabSz="444500">
            <a:lnSpc>
              <a:spcPct val="90000"/>
            </a:lnSpc>
            <a:spcBef>
              <a:spcPct val="0"/>
            </a:spcBef>
            <a:spcAft>
              <a:spcPct val="35000"/>
            </a:spcAft>
            <a:buNone/>
          </a:pPr>
          <a:r>
            <a:rPr lang="en-US" sz="1000" kern="1200"/>
            <a:t>Traditional Mass Media:</a:t>
          </a:r>
        </a:p>
        <a:p>
          <a:pPr marL="57150" lvl="1" indent="-57150" algn="l" defTabSz="355600">
            <a:lnSpc>
              <a:spcPct val="90000"/>
            </a:lnSpc>
            <a:spcBef>
              <a:spcPct val="0"/>
            </a:spcBef>
            <a:spcAft>
              <a:spcPct val="15000"/>
            </a:spcAft>
            <a:buChar char="•"/>
          </a:pPr>
          <a:r>
            <a:rPr lang="en-US" sz="800" kern="1200"/>
            <a:t>Newspapers</a:t>
          </a:r>
        </a:p>
        <a:p>
          <a:pPr marL="57150" lvl="1" indent="-57150" algn="l" defTabSz="355600">
            <a:lnSpc>
              <a:spcPct val="90000"/>
            </a:lnSpc>
            <a:spcBef>
              <a:spcPct val="0"/>
            </a:spcBef>
            <a:spcAft>
              <a:spcPct val="15000"/>
            </a:spcAft>
            <a:buChar char="•"/>
          </a:pPr>
          <a:r>
            <a:rPr lang="en-US" sz="800" kern="1200"/>
            <a:t>Radio</a:t>
          </a:r>
        </a:p>
        <a:p>
          <a:pPr marL="57150" lvl="1" indent="-57150" algn="l" defTabSz="355600">
            <a:lnSpc>
              <a:spcPct val="90000"/>
            </a:lnSpc>
            <a:spcBef>
              <a:spcPct val="0"/>
            </a:spcBef>
            <a:spcAft>
              <a:spcPct val="15000"/>
            </a:spcAft>
            <a:buChar char="•"/>
          </a:pPr>
          <a:r>
            <a:rPr lang="en-US" sz="800" kern="1200"/>
            <a:t>Television</a:t>
          </a:r>
        </a:p>
        <a:p>
          <a:pPr marL="57150" lvl="1" indent="-57150" algn="l" defTabSz="355600">
            <a:lnSpc>
              <a:spcPct val="90000"/>
            </a:lnSpc>
            <a:spcBef>
              <a:spcPct val="0"/>
            </a:spcBef>
            <a:spcAft>
              <a:spcPct val="15000"/>
            </a:spcAft>
            <a:buChar char="•"/>
          </a:pPr>
          <a:r>
            <a:rPr lang="en-US" sz="800" kern="1200"/>
            <a:t>Movies</a:t>
          </a:r>
        </a:p>
      </dsp:txBody>
      <dsp:txXfrm>
        <a:off x="1701487" y="890464"/>
        <a:ext cx="1546446" cy="927867"/>
      </dsp:txXfrm>
    </dsp:sp>
    <dsp:sp modelId="{58C088F8-0280-41B1-87DE-2F172AA2770B}">
      <dsp:nvSpPr>
        <dsp:cNvPr id="0" name=""/>
        <dsp:cNvSpPr/>
      </dsp:nvSpPr>
      <dsp:spPr>
        <a:xfrm>
          <a:off x="396" y="1972976"/>
          <a:ext cx="1546446" cy="927867"/>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These were one-way communications</a:t>
          </a:r>
        </a:p>
      </dsp:txBody>
      <dsp:txXfrm>
        <a:off x="396" y="1972976"/>
        <a:ext cx="1546446" cy="927867"/>
      </dsp:txXfrm>
    </dsp:sp>
    <dsp:sp modelId="{8CA797CD-0C50-496B-B7EC-F15732F0892B}">
      <dsp:nvSpPr>
        <dsp:cNvPr id="0" name=""/>
        <dsp:cNvSpPr/>
      </dsp:nvSpPr>
      <dsp:spPr>
        <a:xfrm>
          <a:off x="1701487" y="1972976"/>
          <a:ext cx="1546446" cy="927867"/>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Social media changed everything.</a:t>
          </a:r>
        </a:p>
      </dsp:txBody>
      <dsp:txXfrm>
        <a:off x="1701487" y="1972976"/>
        <a:ext cx="1546446" cy="92786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35B097-E3B5-4DBD-BC68-6BCD3505F88B}">
      <dsp:nvSpPr>
        <dsp:cNvPr id="0" name=""/>
        <dsp:cNvSpPr/>
      </dsp:nvSpPr>
      <dsp:spPr>
        <a:xfrm>
          <a:off x="150282" y="662"/>
          <a:ext cx="1403697" cy="84221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t>How Recovery Information Is Found Today</a:t>
          </a:r>
          <a:endParaRPr lang="en-US" sz="1200" kern="1200"/>
        </a:p>
      </dsp:txBody>
      <dsp:txXfrm>
        <a:off x="150282" y="662"/>
        <a:ext cx="1403697" cy="842218"/>
      </dsp:txXfrm>
    </dsp:sp>
    <dsp:sp modelId="{A47AB604-48BE-451B-B146-03348A09B991}">
      <dsp:nvSpPr>
        <dsp:cNvPr id="0" name=""/>
        <dsp:cNvSpPr/>
      </dsp:nvSpPr>
      <dsp:spPr>
        <a:xfrm>
          <a:off x="1694350" y="662"/>
          <a:ext cx="1403697" cy="84221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Infographic:</a:t>
          </a:r>
        </a:p>
      </dsp:txBody>
      <dsp:txXfrm>
        <a:off x="1694350" y="662"/>
        <a:ext cx="1403697" cy="842218"/>
      </dsp:txXfrm>
    </dsp:sp>
    <dsp:sp modelId="{13637EC2-03A0-4C5F-A6F6-AD14C133FF91}">
      <dsp:nvSpPr>
        <dsp:cNvPr id="0" name=""/>
        <dsp:cNvSpPr/>
      </dsp:nvSpPr>
      <dsp:spPr>
        <a:xfrm>
          <a:off x="150282" y="983250"/>
          <a:ext cx="1403697" cy="84221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Past:</a:t>
          </a:r>
        </a:p>
      </dsp:txBody>
      <dsp:txXfrm>
        <a:off x="150282" y="983250"/>
        <a:ext cx="1403697" cy="842218"/>
      </dsp:txXfrm>
    </dsp:sp>
    <dsp:sp modelId="{7ADF4165-ACE9-41C2-B316-8823F090CE7B}">
      <dsp:nvSpPr>
        <dsp:cNvPr id="0" name=""/>
        <dsp:cNvSpPr/>
      </dsp:nvSpPr>
      <dsp:spPr>
        <a:xfrm>
          <a:off x="1694350" y="983250"/>
          <a:ext cx="1403697" cy="84221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Hear → Call → Meeting</a:t>
          </a:r>
        </a:p>
      </dsp:txBody>
      <dsp:txXfrm>
        <a:off x="1694350" y="983250"/>
        <a:ext cx="1403697" cy="842218"/>
      </dsp:txXfrm>
    </dsp:sp>
    <dsp:sp modelId="{293E3937-9981-4CB7-BFC9-B49699D47BB0}">
      <dsp:nvSpPr>
        <dsp:cNvPr id="0" name=""/>
        <dsp:cNvSpPr/>
      </dsp:nvSpPr>
      <dsp:spPr>
        <a:xfrm>
          <a:off x="150282" y="1965839"/>
          <a:ext cx="1403697" cy="84221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Present:</a:t>
          </a:r>
        </a:p>
      </dsp:txBody>
      <dsp:txXfrm>
        <a:off x="150282" y="1965839"/>
        <a:ext cx="1403697" cy="842218"/>
      </dsp:txXfrm>
    </dsp:sp>
    <dsp:sp modelId="{9A51B2B4-31D2-4755-940E-31C7618E20E8}">
      <dsp:nvSpPr>
        <dsp:cNvPr id="0" name=""/>
        <dsp:cNvSpPr/>
      </dsp:nvSpPr>
      <dsp:spPr>
        <a:xfrm>
          <a:off x="1694350" y="1965839"/>
          <a:ext cx="1403697" cy="84221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Search → Click → Message → Meeting</a:t>
          </a:r>
        </a:p>
      </dsp:txBody>
      <dsp:txXfrm>
        <a:off x="1694350" y="1965839"/>
        <a:ext cx="1403697" cy="842218"/>
      </dsp:txXfrm>
    </dsp:sp>
    <dsp:sp modelId="{C9C8901F-B9D6-422C-BF2D-69317B03CF95}">
      <dsp:nvSpPr>
        <dsp:cNvPr id="0" name=""/>
        <dsp:cNvSpPr/>
      </dsp:nvSpPr>
      <dsp:spPr>
        <a:xfrm>
          <a:off x="922316" y="2948427"/>
          <a:ext cx="1403697" cy="84221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Many potential newcomers first encounter recovery digitally.</a:t>
          </a:r>
        </a:p>
      </dsp:txBody>
      <dsp:txXfrm>
        <a:off x="922316" y="2948427"/>
        <a:ext cx="1403697" cy="84221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3F1CC3-BECA-44E8-9A6A-A7E0A1D49853}">
      <dsp:nvSpPr>
        <dsp:cNvPr id="0" name=""/>
        <dsp:cNvSpPr/>
      </dsp:nvSpPr>
      <dsp:spPr>
        <a:xfrm>
          <a:off x="0" y="0"/>
          <a:ext cx="2598664" cy="834087"/>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b="1" kern="1200"/>
            <a:t>Public Perception</a:t>
          </a:r>
          <a:endParaRPr lang="en-US" sz="1200" kern="1200"/>
        </a:p>
      </dsp:txBody>
      <dsp:txXfrm>
        <a:off x="24430" y="24430"/>
        <a:ext cx="1628137" cy="785227"/>
      </dsp:txXfrm>
    </dsp:sp>
    <dsp:sp modelId="{204614A4-2D3E-4239-8C87-4BD3ABB2231D}">
      <dsp:nvSpPr>
        <dsp:cNvPr id="0" name=""/>
        <dsp:cNvSpPr/>
      </dsp:nvSpPr>
      <dsp:spPr>
        <a:xfrm>
          <a:off x="217638" y="985740"/>
          <a:ext cx="2598664" cy="834087"/>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For many people:</a:t>
          </a:r>
        </a:p>
      </dsp:txBody>
      <dsp:txXfrm>
        <a:off x="242068" y="1010170"/>
        <a:ext cx="1790009" cy="785227"/>
      </dsp:txXfrm>
    </dsp:sp>
    <dsp:sp modelId="{4012182B-F7D3-4B07-A5F0-78A79FD4D507}">
      <dsp:nvSpPr>
        <dsp:cNvPr id="0" name=""/>
        <dsp:cNvSpPr/>
      </dsp:nvSpPr>
      <dsp:spPr>
        <a:xfrm>
          <a:off x="432028" y="1971480"/>
          <a:ext cx="2598664" cy="834087"/>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Your social media page may be their first experience with NA.</a:t>
          </a:r>
        </a:p>
      </dsp:txBody>
      <dsp:txXfrm>
        <a:off x="456458" y="1995910"/>
        <a:ext cx="1793257" cy="785227"/>
      </dsp:txXfrm>
    </dsp:sp>
    <dsp:sp modelId="{0ACF54C5-C4C4-4CBB-B05D-DB78148048D6}">
      <dsp:nvSpPr>
        <dsp:cNvPr id="0" name=""/>
        <dsp:cNvSpPr/>
      </dsp:nvSpPr>
      <dsp:spPr>
        <a:xfrm>
          <a:off x="649666" y="2957221"/>
          <a:ext cx="2598664" cy="834087"/>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t>When a person viewing NA through a smartphone.</a:t>
          </a:r>
        </a:p>
      </dsp:txBody>
      <dsp:txXfrm>
        <a:off x="674096" y="2981651"/>
        <a:ext cx="1790009" cy="785227"/>
      </dsp:txXfrm>
    </dsp:sp>
    <dsp:sp modelId="{DC6648AA-CF9C-4480-8045-F49ECC3B95CA}">
      <dsp:nvSpPr>
        <dsp:cNvPr id="0" name=""/>
        <dsp:cNvSpPr/>
      </dsp:nvSpPr>
      <dsp:spPr>
        <a:xfrm>
          <a:off x="2056507" y="638835"/>
          <a:ext cx="542157" cy="542157"/>
        </a:xfrm>
        <a:prstGeom prst="downArrow">
          <a:avLst>
            <a:gd name="adj1" fmla="val 55000"/>
            <a:gd name="adj2" fmla="val 45000"/>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2178492" y="638835"/>
        <a:ext cx="298187" cy="407973"/>
      </dsp:txXfrm>
    </dsp:sp>
    <dsp:sp modelId="{442EE73B-7BE2-4F5D-B444-CAD020585AE0}">
      <dsp:nvSpPr>
        <dsp:cNvPr id="0" name=""/>
        <dsp:cNvSpPr/>
      </dsp:nvSpPr>
      <dsp:spPr>
        <a:xfrm>
          <a:off x="2274145" y="1624575"/>
          <a:ext cx="542157" cy="542157"/>
        </a:xfrm>
        <a:prstGeom prst="downArrow">
          <a:avLst>
            <a:gd name="adj1" fmla="val 55000"/>
            <a:gd name="adj2" fmla="val 45000"/>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2396130" y="1624575"/>
        <a:ext cx="298187" cy="407973"/>
      </dsp:txXfrm>
    </dsp:sp>
    <dsp:sp modelId="{35647D62-2D1B-45B6-B5C9-15AA2539B006}">
      <dsp:nvSpPr>
        <dsp:cNvPr id="0" name=""/>
        <dsp:cNvSpPr/>
      </dsp:nvSpPr>
      <dsp:spPr>
        <a:xfrm>
          <a:off x="2488535" y="2610316"/>
          <a:ext cx="542157" cy="542157"/>
        </a:xfrm>
        <a:prstGeom prst="downArrow">
          <a:avLst>
            <a:gd name="adj1" fmla="val 55000"/>
            <a:gd name="adj2" fmla="val 45000"/>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2610520" y="2610316"/>
        <a:ext cx="298187" cy="40797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CEF6EE-1569-4130-82EE-C7596D761FCE}">
      <dsp:nvSpPr>
        <dsp:cNvPr id="0" name=""/>
        <dsp:cNvSpPr/>
      </dsp:nvSpPr>
      <dsp:spPr>
        <a:xfrm>
          <a:off x="0" y="462"/>
          <a:ext cx="324833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74875E-9C5B-4CB7-BA7B-49630BCBE7CE}">
      <dsp:nvSpPr>
        <dsp:cNvPr id="0" name=""/>
        <dsp:cNvSpPr/>
      </dsp:nvSpPr>
      <dsp:spPr>
        <a:xfrm>
          <a:off x="0" y="462"/>
          <a:ext cx="3248330" cy="5414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Examples</a:t>
          </a:r>
          <a:endParaRPr lang="en-US" sz="1600" kern="1200"/>
        </a:p>
      </dsp:txBody>
      <dsp:txXfrm>
        <a:off x="0" y="462"/>
        <a:ext cx="3248330" cy="541483"/>
      </dsp:txXfrm>
    </dsp:sp>
    <dsp:sp modelId="{306A990B-29D6-41DC-867D-492C3BAEA191}">
      <dsp:nvSpPr>
        <dsp:cNvPr id="0" name=""/>
        <dsp:cNvSpPr/>
      </dsp:nvSpPr>
      <dsp:spPr>
        <a:xfrm>
          <a:off x="0" y="541946"/>
          <a:ext cx="324833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8CD3CE-9626-4CE4-8474-9A96A37FB9A5}">
      <dsp:nvSpPr>
        <dsp:cNvPr id="0" name=""/>
        <dsp:cNvSpPr/>
      </dsp:nvSpPr>
      <dsp:spPr>
        <a:xfrm>
          <a:off x="0" y="541946"/>
          <a:ext cx="3248330" cy="5414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 Meeting announcement</a:t>
          </a:r>
        </a:p>
      </dsp:txBody>
      <dsp:txXfrm>
        <a:off x="0" y="541946"/>
        <a:ext cx="3248330" cy="541483"/>
      </dsp:txXfrm>
    </dsp:sp>
    <dsp:sp modelId="{3F1ABDC3-E84B-4A5A-B1B2-A4B8D5411E0B}">
      <dsp:nvSpPr>
        <dsp:cNvPr id="0" name=""/>
        <dsp:cNvSpPr/>
      </dsp:nvSpPr>
      <dsp:spPr>
        <a:xfrm>
          <a:off x="0" y="1083429"/>
          <a:ext cx="324833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DBD9BC-DC20-4277-AABF-3E089CB1AEBC}">
      <dsp:nvSpPr>
        <dsp:cNvPr id="0" name=""/>
        <dsp:cNvSpPr/>
      </dsp:nvSpPr>
      <dsp:spPr>
        <a:xfrm>
          <a:off x="0" y="1083429"/>
          <a:ext cx="3248330" cy="5414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 Literature quote</a:t>
          </a:r>
        </a:p>
      </dsp:txBody>
      <dsp:txXfrm>
        <a:off x="0" y="1083429"/>
        <a:ext cx="3248330" cy="541483"/>
      </dsp:txXfrm>
    </dsp:sp>
    <dsp:sp modelId="{B0D4DADE-0EB5-4596-AE1F-DEF0FC04013F}">
      <dsp:nvSpPr>
        <dsp:cNvPr id="0" name=""/>
        <dsp:cNvSpPr/>
      </dsp:nvSpPr>
      <dsp:spPr>
        <a:xfrm>
          <a:off x="0" y="1624912"/>
          <a:ext cx="324833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851EB5-506D-4D07-8543-A0549A9C45A3}">
      <dsp:nvSpPr>
        <dsp:cNvPr id="0" name=""/>
        <dsp:cNvSpPr/>
      </dsp:nvSpPr>
      <dsp:spPr>
        <a:xfrm>
          <a:off x="0" y="1624912"/>
          <a:ext cx="3248330" cy="5414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 Event flyer</a:t>
          </a:r>
        </a:p>
      </dsp:txBody>
      <dsp:txXfrm>
        <a:off x="0" y="1624912"/>
        <a:ext cx="3248330" cy="541483"/>
      </dsp:txXfrm>
    </dsp:sp>
    <dsp:sp modelId="{A6B3C873-3B8B-4EC5-86B6-F88BC3F54CFF}">
      <dsp:nvSpPr>
        <dsp:cNvPr id="0" name=""/>
        <dsp:cNvSpPr/>
      </dsp:nvSpPr>
      <dsp:spPr>
        <a:xfrm>
          <a:off x="0" y="2166396"/>
          <a:ext cx="324833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42DAAA-3BA6-4E55-8624-62832743B096}">
      <dsp:nvSpPr>
        <dsp:cNvPr id="0" name=""/>
        <dsp:cNvSpPr/>
      </dsp:nvSpPr>
      <dsp:spPr>
        <a:xfrm>
          <a:off x="0" y="2166396"/>
          <a:ext cx="3248330" cy="5414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 Self-identifying recovery video</a:t>
          </a:r>
        </a:p>
      </dsp:txBody>
      <dsp:txXfrm>
        <a:off x="0" y="2166396"/>
        <a:ext cx="3248330" cy="541483"/>
      </dsp:txXfrm>
    </dsp:sp>
    <dsp:sp modelId="{C61CA8FB-47FD-468F-8809-8B62C5C6D944}">
      <dsp:nvSpPr>
        <dsp:cNvPr id="0" name=""/>
        <dsp:cNvSpPr/>
      </dsp:nvSpPr>
      <dsp:spPr>
        <a:xfrm>
          <a:off x="0" y="2707879"/>
          <a:ext cx="324833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4D0AC2-938B-4961-9FB0-4C53419E3E16}">
      <dsp:nvSpPr>
        <dsp:cNvPr id="0" name=""/>
        <dsp:cNvSpPr/>
      </dsp:nvSpPr>
      <dsp:spPr>
        <a:xfrm>
          <a:off x="0" y="2707879"/>
          <a:ext cx="3248330" cy="5414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 Public member testimonial</a:t>
          </a:r>
        </a:p>
      </dsp:txBody>
      <dsp:txXfrm>
        <a:off x="0" y="2707879"/>
        <a:ext cx="3248330" cy="541483"/>
      </dsp:txXfrm>
    </dsp:sp>
    <dsp:sp modelId="{B39B36D9-293F-40E7-AF77-48F9A45205BD}">
      <dsp:nvSpPr>
        <dsp:cNvPr id="0" name=""/>
        <dsp:cNvSpPr/>
      </dsp:nvSpPr>
      <dsp:spPr>
        <a:xfrm>
          <a:off x="0" y="3249362"/>
          <a:ext cx="324833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46A4C1-521D-44C6-9E23-F78960F028A0}">
      <dsp:nvSpPr>
        <dsp:cNvPr id="0" name=""/>
        <dsp:cNvSpPr/>
      </dsp:nvSpPr>
      <dsp:spPr>
        <a:xfrm>
          <a:off x="0" y="3249362"/>
          <a:ext cx="3248330" cy="5414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 Tagged member photographs</a:t>
          </a:r>
        </a:p>
      </dsp:txBody>
      <dsp:txXfrm>
        <a:off x="0" y="3249362"/>
        <a:ext cx="3248330" cy="541483"/>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80">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97">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58">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79">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85">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8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6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f9aa412472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f9aa412472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3f9aa412472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f9aa412472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f9aa412472_1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f9aa412472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3f9aa412472_1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3f9aa412472_1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f9aa412472_1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9aa412472_1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f9aa412472_1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f9aa412472_1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f9aa412472_1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f9aa412472_1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p:bg>
      <p:bgPr>
        <a:solidFill>
          <a:schemeClr val="bg2">
            <a:alpha val="6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1E2FA06-E5C3-D198-C671-6904474CEDDF}"/>
              </a:ext>
            </a:extLst>
          </p:cNvPr>
          <p:cNvSpPr/>
          <p:nvPr/>
        </p:nvSpPr>
        <p:spPr>
          <a:xfrm>
            <a:off x="0" y="0"/>
            <a:ext cx="9144000" cy="51435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2"/>
              </a:solidFill>
            </a:endParaRPr>
          </a:p>
        </p:txBody>
      </p:sp>
      <p:sp>
        <p:nvSpPr>
          <p:cNvPr id="37" name="Freeform: Shape 36">
            <a:extLst>
              <a:ext uri="{FF2B5EF4-FFF2-40B4-BE49-F238E27FC236}">
                <a16:creationId xmlns:a16="http://schemas.microsoft.com/office/drawing/2014/main" id="{CF023FE7-CB68-3594-7BD8-CC9A00255EA6}"/>
              </a:ext>
            </a:extLst>
          </p:cNvPr>
          <p:cNvSpPr/>
          <p:nvPr/>
        </p:nvSpPr>
        <p:spPr>
          <a:xfrm rot="16200000">
            <a:off x="5310909" y="1310407"/>
            <a:ext cx="5143499" cy="2522686"/>
          </a:xfrm>
          <a:custGeom>
            <a:avLst/>
            <a:gdLst>
              <a:gd name="connsiteX0" fmla="*/ 6857999 w 6857999"/>
              <a:gd name="connsiteY0" fmla="*/ 123826 h 3363581"/>
              <a:gd name="connsiteX1" fmla="*/ 6857999 w 6857999"/>
              <a:gd name="connsiteY1" fmla="*/ 3363581 h 3363581"/>
              <a:gd name="connsiteX2" fmla="*/ 0 w 6857999"/>
              <a:gd name="connsiteY2" fmla="*/ 3363580 h 3363581"/>
              <a:gd name="connsiteX3" fmla="*/ 0 w 6857999"/>
              <a:gd name="connsiteY3" fmla="*/ 393588 h 3363581"/>
              <a:gd name="connsiteX4" fmla="*/ 23185 w 6857999"/>
              <a:gd name="connsiteY4" fmla="*/ 395032 h 3363581"/>
              <a:gd name="connsiteX5" fmla="*/ 998435 w 6857999"/>
              <a:gd name="connsiteY5" fmla="*/ 32794 h 3363581"/>
              <a:gd name="connsiteX6" fmla="*/ 1917762 w 6857999"/>
              <a:gd name="connsiteY6" fmla="*/ 395033 h 3363581"/>
              <a:gd name="connsiteX7" fmla="*/ 2868155 w 6857999"/>
              <a:gd name="connsiteY7" fmla="*/ 110307 h 3363581"/>
              <a:gd name="connsiteX8" fmla="*/ 3812338 w 6857999"/>
              <a:gd name="connsiteY8" fmla="*/ 395033 h 3363581"/>
              <a:gd name="connsiteX9" fmla="*/ 4753412 w 6857999"/>
              <a:gd name="connsiteY9" fmla="*/ 0 h 3363581"/>
              <a:gd name="connsiteX10" fmla="*/ 5712709 w 6857999"/>
              <a:gd name="connsiteY10" fmla="*/ 395033 h 3363581"/>
              <a:gd name="connsiteX11" fmla="*/ 6672424 w 6857999"/>
              <a:gd name="connsiteY11" fmla="*/ 98381 h 3363581"/>
              <a:gd name="connsiteX12" fmla="*/ 6849948 w 6857999"/>
              <a:gd name="connsiteY12" fmla="*/ 121630 h 336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7999" h="3363581">
                <a:moveTo>
                  <a:pt x="6857999" y="123826"/>
                </a:moveTo>
                <a:lnTo>
                  <a:pt x="6857999" y="3363581"/>
                </a:lnTo>
                <a:lnTo>
                  <a:pt x="0" y="3363580"/>
                </a:lnTo>
                <a:lnTo>
                  <a:pt x="0" y="393588"/>
                </a:lnTo>
                <a:lnTo>
                  <a:pt x="23185" y="395032"/>
                </a:lnTo>
                <a:cubicBezTo>
                  <a:pt x="496825" y="395032"/>
                  <a:pt x="524786" y="32794"/>
                  <a:pt x="998435" y="32794"/>
                </a:cubicBezTo>
                <a:cubicBezTo>
                  <a:pt x="1472074" y="32794"/>
                  <a:pt x="1606142" y="382113"/>
                  <a:pt x="1917762" y="395033"/>
                </a:cubicBezTo>
                <a:cubicBezTo>
                  <a:pt x="2229382" y="407952"/>
                  <a:pt x="2394508" y="110307"/>
                  <a:pt x="2868155" y="110307"/>
                </a:cubicBezTo>
                <a:cubicBezTo>
                  <a:pt x="3341795" y="110307"/>
                  <a:pt x="3498128" y="413417"/>
                  <a:pt x="3812338" y="395033"/>
                </a:cubicBezTo>
                <a:cubicBezTo>
                  <a:pt x="4126547" y="376649"/>
                  <a:pt x="4279764" y="2"/>
                  <a:pt x="4753412" y="0"/>
                </a:cubicBezTo>
                <a:cubicBezTo>
                  <a:pt x="5070140" y="0"/>
                  <a:pt x="5392874" y="378636"/>
                  <a:pt x="5712709" y="395033"/>
                </a:cubicBezTo>
                <a:cubicBezTo>
                  <a:pt x="6032544" y="411429"/>
                  <a:pt x="6198776" y="98381"/>
                  <a:pt x="6672424" y="98381"/>
                </a:cubicBezTo>
                <a:cubicBezTo>
                  <a:pt x="6738107" y="101458"/>
                  <a:pt x="6796840" y="109656"/>
                  <a:pt x="6849948" y="121630"/>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grpSp>
        <p:nvGrpSpPr>
          <p:cNvPr id="10" name="Group 9">
            <a:extLst>
              <a:ext uri="{FF2B5EF4-FFF2-40B4-BE49-F238E27FC236}">
                <a16:creationId xmlns:a16="http://schemas.microsoft.com/office/drawing/2014/main" id="{9202F837-F353-1001-95F9-2AF03EA5942C}"/>
              </a:ext>
            </a:extLst>
          </p:cNvPr>
          <p:cNvGrpSpPr/>
          <p:nvPr/>
        </p:nvGrpSpPr>
        <p:grpSpPr>
          <a:xfrm>
            <a:off x="5129143" y="342123"/>
            <a:ext cx="2364626" cy="2239247"/>
            <a:chOff x="6763229" y="687542"/>
            <a:chExt cx="3015956" cy="2856041"/>
          </a:xfrm>
        </p:grpSpPr>
        <p:sp>
          <p:nvSpPr>
            <p:cNvPr id="11" name="Star: 7 Points 2">
              <a:extLst>
                <a:ext uri="{FF2B5EF4-FFF2-40B4-BE49-F238E27FC236}">
                  <a16:creationId xmlns:a16="http://schemas.microsoft.com/office/drawing/2014/main" id="{64A1948A-5F32-5AC9-3F12-8DA52EC059F4}"/>
                </a:ext>
              </a:extLst>
            </p:cNvPr>
            <p:cNvSpPr/>
            <p:nvPr/>
          </p:nvSpPr>
          <p:spPr>
            <a:xfrm rot="21296686">
              <a:off x="6763229" y="687542"/>
              <a:ext cx="3015956" cy="2856041"/>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943 h 4842336"/>
                <a:gd name="connsiteX1" fmla="*/ 1612943 w 5102527"/>
                <a:gd name="connsiteY1" fmla="*/ 2131971 h 4842336"/>
                <a:gd name="connsiteX2" fmla="*/ 485508 w 5102527"/>
                <a:gd name="connsiteY2" fmla="*/ 934102 h 4842336"/>
                <a:gd name="connsiteX3" fmla="*/ 2253602 w 5102527"/>
                <a:gd name="connsiteY3" fmla="*/ 1457423 h 4842336"/>
                <a:gd name="connsiteX4" fmla="*/ 2767495 w 5102527"/>
                <a:gd name="connsiteY4" fmla="*/ 376 h 4842336"/>
                <a:gd name="connsiteX5" fmla="*/ 3180842 w 5102527"/>
                <a:gd name="connsiteY5" fmla="*/ 1613777 h 4842336"/>
                <a:gd name="connsiteX6" fmla="*/ 4697919 w 5102527"/>
                <a:gd name="connsiteY6" fmla="*/ 711600 h 4842336"/>
                <a:gd name="connsiteX7" fmla="*/ 4272827 w 5102527"/>
                <a:gd name="connsiteY7" fmla="*/ 1481367 h 4842336"/>
                <a:gd name="connsiteX8" fmla="*/ 3922734 w 5102527"/>
                <a:gd name="connsiteY8" fmla="*/ 2013361 h 4842336"/>
                <a:gd name="connsiteX9" fmla="*/ 5102436 w 5102527"/>
                <a:gd name="connsiteY9" fmla="*/ 2339765 h 4842336"/>
                <a:gd name="connsiteX10" fmla="*/ 3863686 w 5102527"/>
                <a:gd name="connsiteY10" fmla="*/ 2812017 h 4842336"/>
                <a:gd name="connsiteX11" fmla="*/ 4828315 w 5102527"/>
                <a:gd name="connsiteY11" fmla="*/ 3987808 h 4842336"/>
                <a:gd name="connsiteX12" fmla="*/ 3349202 w 5102527"/>
                <a:gd name="connsiteY12" fmla="*/ 3472928 h 4842336"/>
                <a:gd name="connsiteX13" fmla="*/ 3184115 w 5102527"/>
                <a:gd name="connsiteY13" fmla="*/ 4840888 h 4842336"/>
                <a:gd name="connsiteX14" fmla="*/ 2421953 w 5102527"/>
                <a:gd name="connsiteY14" fmla="*/ 3718549 h 4842336"/>
                <a:gd name="connsiteX15" fmla="*/ 1092966 w 5102527"/>
                <a:gd name="connsiteY15" fmla="*/ 4437432 h 4842336"/>
                <a:gd name="connsiteX16" fmla="*/ 1577328 w 5102527"/>
                <a:gd name="connsiteY16" fmla="*/ 2982171 h 4842336"/>
                <a:gd name="connsiteX17" fmla="*/ 1 w 5102527"/>
                <a:gd name="connsiteY17" fmla="*/ 2871943 h 4842336"/>
                <a:gd name="connsiteX0" fmla="*/ 1 w 5102527"/>
                <a:gd name="connsiteY0" fmla="*/ 2871943 h 4842336"/>
                <a:gd name="connsiteX1" fmla="*/ 1612943 w 5102527"/>
                <a:gd name="connsiteY1" fmla="*/ 2131971 h 4842336"/>
                <a:gd name="connsiteX2" fmla="*/ 485508 w 5102527"/>
                <a:gd name="connsiteY2" fmla="*/ 934102 h 4842336"/>
                <a:gd name="connsiteX3" fmla="*/ 2253602 w 5102527"/>
                <a:gd name="connsiteY3" fmla="*/ 1457423 h 4842336"/>
                <a:gd name="connsiteX4" fmla="*/ 2767495 w 5102527"/>
                <a:gd name="connsiteY4" fmla="*/ 376 h 4842336"/>
                <a:gd name="connsiteX5" fmla="*/ 3180842 w 5102527"/>
                <a:gd name="connsiteY5" fmla="*/ 1613777 h 4842336"/>
                <a:gd name="connsiteX6" fmla="*/ 4697919 w 5102527"/>
                <a:gd name="connsiteY6" fmla="*/ 711600 h 4842336"/>
                <a:gd name="connsiteX7" fmla="*/ 4272827 w 5102527"/>
                <a:gd name="connsiteY7" fmla="*/ 1481367 h 4842336"/>
                <a:gd name="connsiteX8" fmla="*/ 3922734 w 5102527"/>
                <a:gd name="connsiteY8" fmla="*/ 2013361 h 4842336"/>
                <a:gd name="connsiteX9" fmla="*/ 5102436 w 5102527"/>
                <a:gd name="connsiteY9" fmla="*/ 2339765 h 4842336"/>
                <a:gd name="connsiteX10" fmla="*/ 3863686 w 5102527"/>
                <a:gd name="connsiteY10" fmla="*/ 2812017 h 4842336"/>
                <a:gd name="connsiteX11" fmla="*/ 4828315 w 5102527"/>
                <a:gd name="connsiteY11" fmla="*/ 3987808 h 4842336"/>
                <a:gd name="connsiteX12" fmla="*/ 3349202 w 5102527"/>
                <a:gd name="connsiteY12" fmla="*/ 3472928 h 4842336"/>
                <a:gd name="connsiteX13" fmla="*/ 3184115 w 5102527"/>
                <a:gd name="connsiteY13" fmla="*/ 4840888 h 4842336"/>
                <a:gd name="connsiteX14" fmla="*/ 2421953 w 5102527"/>
                <a:gd name="connsiteY14" fmla="*/ 3718549 h 4842336"/>
                <a:gd name="connsiteX15" fmla="*/ 1092966 w 5102527"/>
                <a:gd name="connsiteY15" fmla="*/ 4437432 h 4842336"/>
                <a:gd name="connsiteX16" fmla="*/ 1577328 w 5102527"/>
                <a:gd name="connsiteY16" fmla="*/ 2982171 h 4842336"/>
                <a:gd name="connsiteX17" fmla="*/ 1 w 5102527"/>
                <a:gd name="connsiteY17" fmla="*/ 2871943 h 4842336"/>
                <a:gd name="connsiteX0" fmla="*/ 1 w 5102527"/>
                <a:gd name="connsiteY0" fmla="*/ 2871943 h 4842336"/>
                <a:gd name="connsiteX1" fmla="*/ 1612943 w 5102527"/>
                <a:gd name="connsiteY1" fmla="*/ 2131971 h 4842336"/>
                <a:gd name="connsiteX2" fmla="*/ 485508 w 5102527"/>
                <a:gd name="connsiteY2" fmla="*/ 934102 h 4842336"/>
                <a:gd name="connsiteX3" fmla="*/ 2253602 w 5102527"/>
                <a:gd name="connsiteY3" fmla="*/ 1457423 h 4842336"/>
                <a:gd name="connsiteX4" fmla="*/ 2767495 w 5102527"/>
                <a:gd name="connsiteY4" fmla="*/ 376 h 4842336"/>
                <a:gd name="connsiteX5" fmla="*/ 3180842 w 5102527"/>
                <a:gd name="connsiteY5" fmla="*/ 1613777 h 4842336"/>
                <a:gd name="connsiteX6" fmla="*/ 4697919 w 5102527"/>
                <a:gd name="connsiteY6" fmla="*/ 711600 h 4842336"/>
                <a:gd name="connsiteX7" fmla="*/ 4272827 w 5102527"/>
                <a:gd name="connsiteY7" fmla="*/ 1481367 h 4842336"/>
                <a:gd name="connsiteX8" fmla="*/ 3922734 w 5102527"/>
                <a:gd name="connsiteY8" fmla="*/ 2013361 h 4842336"/>
                <a:gd name="connsiteX9" fmla="*/ 5102436 w 5102527"/>
                <a:gd name="connsiteY9" fmla="*/ 2339765 h 4842336"/>
                <a:gd name="connsiteX10" fmla="*/ 3863686 w 5102527"/>
                <a:gd name="connsiteY10" fmla="*/ 2812017 h 4842336"/>
                <a:gd name="connsiteX11" fmla="*/ 4828315 w 5102527"/>
                <a:gd name="connsiteY11" fmla="*/ 3987808 h 4842336"/>
                <a:gd name="connsiteX12" fmla="*/ 3349202 w 5102527"/>
                <a:gd name="connsiteY12" fmla="*/ 3472928 h 4842336"/>
                <a:gd name="connsiteX13" fmla="*/ 3184115 w 5102527"/>
                <a:gd name="connsiteY13" fmla="*/ 4840888 h 4842336"/>
                <a:gd name="connsiteX14" fmla="*/ 2421953 w 5102527"/>
                <a:gd name="connsiteY14" fmla="*/ 3718549 h 4842336"/>
                <a:gd name="connsiteX15" fmla="*/ 1092966 w 5102527"/>
                <a:gd name="connsiteY15" fmla="*/ 4437432 h 4842336"/>
                <a:gd name="connsiteX16" fmla="*/ 1577328 w 5102527"/>
                <a:gd name="connsiteY16" fmla="*/ 2982171 h 4842336"/>
                <a:gd name="connsiteX17" fmla="*/ 1 w 5102527"/>
                <a:gd name="connsiteY17" fmla="*/ 2871943 h 4842336"/>
                <a:gd name="connsiteX0" fmla="*/ 10941 w 5113467"/>
                <a:gd name="connsiteY0" fmla="*/ 2871943 h 4842336"/>
                <a:gd name="connsiteX1" fmla="*/ 1623883 w 5113467"/>
                <a:gd name="connsiteY1" fmla="*/ 2131971 h 4842336"/>
                <a:gd name="connsiteX2" fmla="*/ 496448 w 5113467"/>
                <a:gd name="connsiteY2" fmla="*/ 934102 h 4842336"/>
                <a:gd name="connsiteX3" fmla="*/ 2264542 w 5113467"/>
                <a:gd name="connsiteY3" fmla="*/ 1457423 h 4842336"/>
                <a:gd name="connsiteX4" fmla="*/ 2778435 w 5113467"/>
                <a:gd name="connsiteY4" fmla="*/ 376 h 4842336"/>
                <a:gd name="connsiteX5" fmla="*/ 3191782 w 5113467"/>
                <a:gd name="connsiteY5" fmla="*/ 1613777 h 4842336"/>
                <a:gd name="connsiteX6" fmla="*/ 4708859 w 5113467"/>
                <a:gd name="connsiteY6" fmla="*/ 711600 h 4842336"/>
                <a:gd name="connsiteX7" fmla="*/ 4283767 w 5113467"/>
                <a:gd name="connsiteY7" fmla="*/ 1481367 h 4842336"/>
                <a:gd name="connsiteX8" fmla="*/ 3933674 w 5113467"/>
                <a:gd name="connsiteY8" fmla="*/ 2013361 h 4842336"/>
                <a:gd name="connsiteX9" fmla="*/ 5113376 w 5113467"/>
                <a:gd name="connsiteY9" fmla="*/ 2339765 h 4842336"/>
                <a:gd name="connsiteX10" fmla="*/ 3874626 w 5113467"/>
                <a:gd name="connsiteY10" fmla="*/ 2812017 h 4842336"/>
                <a:gd name="connsiteX11" fmla="*/ 4839255 w 5113467"/>
                <a:gd name="connsiteY11" fmla="*/ 3987808 h 4842336"/>
                <a:gd name="connsiteX12" fmla="*/ 3360142 w 5113467"/>
                <a:gd name="connsiteY12" fmla="*/ 3472928 h 4842336"/>
                <a:gd name="connsiteX13" fmla="*/ 3195055 w 5113467"/>
                <a:gd name="connsiteY13" fmla="*/ 4840888 h 4842336"/>
                <a:gd name="connsiteX14" fmla="*/ 2432893 w 5113467"/>
                <a:gd name="connsiteY14" fmla="*/ 3718549 h 4842336"/>
                <a:gd name="connsiteX15" fmla="*/ 1103906 w 5113467"/>
                <a:gd name="connsiteY15" fmla="*/ 4437432 h 4842336"/>
                <a:gd name="connsiteX16" fmla="*/ 1588268 w 5113467"/>
                <a:gd name="connsiteY16" fmla="*/ 2982171 h 4842336"/>
                <a:gd name="connsiteX17" fmla="*/ 10941 w 5113467"/>
                <a:gd name="connsiteY17" fmla="*/ 2871943 h 4842336"/>
                <a:gd name="connsiteX0" fmla="*/ 10941 w 5113467"/>
                <a:gd name="connsiteY0" fmla="*/ 2871943 h 4842336"/>
                <a:gd name="connsiteX1" fmla="*/ 1623883 w 5113467"/>
                <a:gd name="connsiteY1" fmla="*/ 2131971 h 4842336"/>
                <a:gd name="connsiteX2" fmla="*/ 496448 w 5113467"/>
                <a:gd name="connsiteY2" fmla="*/ 934102 h 4842336"/>
                <a:gd name="connsiteX3" fmla="*/ 2264542 w 5113467"/>
                <a:gd name="connsiteY3" fmla="*/ 1457423 h 4842336"/>
                <a:gd name="connsiteX4" fmla="*/ 2778435 w 5113467"/>
                <a:gd name="connsiteY4" fmla="*/ 376 h 4842336"/>
                <a:gd name="connsiteX5" fmla="*/ 3191782 w 5113467"/>
                <a:gd name="connsiteY5" fmla="*/ 1613777 h 4842336"/>
                <a:gd name="connsiteX6" fmla="*/ 4708859 w 5113467"/>
                <a:gd name="connsiteY6" fmla="*/ 711600 h 4842336"/>
                <a:gd name="connsiteX7" fmla="*/ 4283767 w 5113467"/>
                <a:gd name="connsiteY7" fmla="*/ 1481367 h 4842336"/>
                <a:gd name="connsiteX8" fmla="*/ 3933674 w 5113467"/>
                <a:gd name="connsiteY8" fmla="*/ 2013361 h 4842336"/>
                <a:gd name="connsiteX9" fmla="*/ 5113376 w 5113467"/>
                <a:gd name="connsiteY9" fmla="*/ 2339765 h 4842336"/>
                <a:gd name="connsiteX10" fmla="*/ 3874626 w 5113467"/>
                <a:gd name="connsiteY10" fmla="*/ 2812017 h 4842336"/>
                <a:gd name="connsiteX11" fmla="*/ 4839255 w 5113467"/>
                <a:gd name="connsiteY11" fmla="*/ 3987808 h 4842336"/>
                <a:gd name="connsiteX12" fmla="*/ 3360142 w 5113467"/>
                <a:gd name="connsiteY12" fmla="*/ 3472928 h 4842336"/>
                <a:gd name="connsiteX13" fmla="*/ 3195055 w 5113467"/>
                <a:gd name="connsiteY13" fmla="*/ 4840888 h 4842336"/>
                <a:gd name="connsiteX14" fmla="*/ 2432893 w 5113467"/>
                <a:gd name="connsiteY14" fmla="*/ 3718549 h 4842336"/>
                <a:gd name="connsiteX15" fmla="*/ 1103906 w 5113467"/>
                <a:gd name="connsiteY15" fmla="*/ 4437432 h 4842336"/>
                <a:gd name="connsiteX16" fmla="*/ 1588268 w 5113467"/>
                <a:gd name="connsiteY16" fmla="*/ 2982171 h 4842336"/>
                <a:gd name="connsiteX17" fmla="*/ 10941 w 5113467"/>
                <a:gd name="connsiteY17" fmla="*/ 2871943 h 4842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3467" h="4842336">
                  <a:moveTo>
                    <a:pt x="10941" y="2871943"/>
                  </a:moveTo>
                  <a:cubicBezTo>
                    <a:pt x="-133165" y="2864186"/>
                    <a:pt x="1186011" y="2342550"/>
                    <a:pt x="1623883" y="2131971"/>
                  </a:cubicBezTo>
                  <a:cubicBezTo>
                    <a:pt x="1463522" y="1944955"/>
                    <a:pt x="559785" y="1125194"/>
                    <a:pt x="496448" y="934102"/>
                  </a:cubicBezTo>
                  <a:cubicBezTo>
                    <a:pt x="496242" y="859702"/>
                    <a:pt x="2167940" y="1438559"/>
                    <a:pt x="2264542" y="1457423"/>
                  </a:cubicBezTo>
                  <a:cubicBezTo>
                    <a:pt x="2383985" y="1210092"/>
                    <a:pt x="2572744" y="370638"/>
                    <a:pt x="2778435" y="376"/>
                  </a:cubicBezTo>
                  <a:cubicBezTo>
                    <a:pt x="2864730" y="-25098"/>
                    <a:pt x="3096740" y="1251340"/>
                    <a:pt x="3191782" y="1613777"/>
                  </a:cubicBezTo>
                  <a:cubicBezTo>
                    <a:pt x="3846850" y="1216373"/>
                    <a:pt x="4524029" y="677887"/>
                    <a:pt x="4708859" y="711600"/>
                  </a:cubicBezTo>
                  <a:cubicBezTo>
                    <a:pt x="4682029" y="917420"/>
                    <a:pt x="4379632" y="1342752"/>
                    <a:pt x="4283767" y="1481367"/>
                  </a:cubicBezTo>
                  <a:lnTo>
                    <a:pt x="3933674" y="2013361"/>
                  </a:lnTo>
                  <a:cubicBezTo>
                    <a:pt x="4199296" y="2079989"/>
                    <a:pt x="4981863" y="2236546"/>
                    <a:pt x="5113376" y="2339765"/>
                  </a:cubicBezTo>
                  <a:cubicBezTo>
                    <a:pt x="5122708" y="2482002"/>
                    <a:pt x="4414109" y="2568301"/>
                    <a:pt x="3874626" y="2812017"/>
                  </a:cubicBezTo>
                  <a:cubicBezTo>
                    <a:pt x="4068985" y="3056194"/>
                    <a:pt x="4646826" y="3630712"/>
                    <a:pt x="4839255" y="3987808"/>
                  </a:cubicBezTo>
                  <a:cubicBezTo>
                    <a:pt x="4873795" y="4086399"/>
                    <a:pt x="3678757" y="3513942"/>
                    <a:pt x="3360142" y="3472928"/>
                  </a:cubicBezTo>
                  <a:cubicBezTo>
                    <a:pt x="3313766" y="3788235"/>
                    <a:pt x="3229978" y="4781903"/>
                    <a:pt x="3195055" y="4840888"/>
                  </a:cubicBezTo>
                  <a:cubicBezTo>
                    <a:pt x="3058760" y="4889358"/>
                    <a:pt x="2497162" y="3704868"/>
                    <a:pt x="2432893" y="3718549"/>
                  </a:cubicBezTo>
                  <a:cubicBezTo>
                    <a:pt x="2301511" y="3712882"/>
                    <a:pt x="1249236" y="4573515"/>
                    <a:pt x="1103906" y="4437432"/>
                  </a:cubicBezTo>
                  <a:cubicBezTo>
                    <a:pt x="1178777" y="3959550"/>
                    <a:pt x="1460352" y="3422164"/>
                    <a:pt x="1588268" y="2982171"/>
                  </a:cubicBezTo>
                  <a:cubicBezTo>
                    <a:pt x="1500275" y="2910840"/>
                    <a:pt x="14457" y="2978890"/>
                    <a:pt x="10941" y="2871943"/>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12" name="Freeform: Shape 11">
              <a:extLst>
                <a:ext uri="{FF2B5EF4-FFF2-40B4-BE49-F238E27FC236}">
                  <a16:creationId xmlns:a16="http://schemas.microsoft.com/office/drawing/2014/main" id="{620E7251-7D68-ADE9-EBFD-8C96E6DB29F2}"/>
                </a:ext>
              </a:extLst>
            </p:cNvPr>
            <p:cNvSpPr/>
            <p:nvPr/>
          </p:nvSpPr>
          <p:spPr>
            <a:xfrm rot="858224">
              <a:off x="8185011" y="2434730"/>
              <a:ext cx="210018" cy="87150"/>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Oval 12">
              <a:extLst>
                <a:ext uri="{FF2B5EF4-FFF2-40B4-BE49-F238E27FC236}">
                  <a16:creationId xmlns:a16="http://schemas.microsoft.com/office/drawing/2014/main" id="{DE20D687-5676-A1DC-E1BD-3DCAC4F3E175}"/>
                </a:ext>
              </a:extLst>
            </p:cNvPr>
            <p:cNvSpPr/>
            <p:nvPr/>
          </p:nvSpPr>
          <p:spPr>
            <a:xfrm rot="586966" flipV="1">
              <a:off x="7983115" y="1904892"/>
              <a:ext cx="290765" cy="343049"/>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Freeform: Shape 13">
              <a:extLst>
                <a:ext uri="{FF2B5EF4-FFF2-40B4-BE49-F238E27FC236}">
                  <a16:creationId xmlns:a16="http://schemas.microsoft.com/office/drawing/2014/main" id="{C78CEED0-7BD6-2475-DDE7-BE60DBDF11F6}"/>
                </a:ext>
              </a:extLst>
            </p:cNvPr>
            <p:cNvSpPr/>
            <p:nvPr/>
          </p:nvSpPr>
          <p:spPr>
            <a:xfrm rot="586966" flipV="1">
              <a:off x="8007746" y="2117205"/>
              <a:ext cx="222390" cy="129855"/>
            </a:xfrm>
            <a:custGeom>
              <a:avLst/>
              <a:gdLst>
                <a:gd name="connsiteX0" fmla="*/ 102196 w 191528"/>
                <a:gd name="connsiteY0" fmla="*/ 111835 h 111835"/>
                <a:gd name="connsiteX1" fmla="*/ 190731 w 191528"/>
                <a:gd name="connsiteY1" fmla="*/ 68568 h 111835"/>
                <a:gd name="connsiteX2" fmla="*/ 191528 w 191528"/>
                <a:gd name="connsiteY2" fmla="*/ 67173 h 111835"/>
                <a:gd name="connsiteX3" fmla="*/ 177867 w 191528"/>
                <a:gd name="connsiteY3" fmla="*/ 43267 h 111835"/>
                <a:gd name="connsiteX4" fmla="*/ 89332 w 191528"/>
                <a:gd name="connsiteY4" fmla="*/ 0 h 111835"/>
                <a:gd name="connsiteX5" fmla="*/ 797 w 191528"/>
                <a:gd name="connsiteY5" fmla="*/ 43267 h 111835"/>
                <a:gd name="connsiteX6" fmla="*/ 0 w 191528"/>
                <a:gd name="connsiteY6" fmla="*/ 44662 h 111835"/>
                <a:gd name="connsiteX7" fmla="*/ 13661 w 191528"/>
                <a:gd name="connsiteY7" fmla="*/ 68568 h 111835"/>
                <a:gd name="connsiteX8" fmla="*/ 102196 w 191528"/>
                <a:gd name="connsiteY8" fmla="*/ 111835 h 11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528" h="111835">
                  <a:moveTo>
                    <a:pt x="102196" y="111835"/>
                  </a:moveTo>
                  <a:cubicBezTo>
                    <a:pt x="136771" y="111835"/>
                    <a:pt x="168073" y="95301"/>
                    <a:pt x="190731" y="68568"/>
                  </a:cubicBezTo>
                  <a:lnTo>
                    <a:pt x="191528" y="67173"/>
                  </a:lnTo>
                  <a:lnTo>
                    <a:pt x="177867" y="43267"/>
                  </a:lnTo>
                  <a:cubicBezTo>
                    <a:pt x="155209" y="16534"/>
                    <a:pt x="123907" y="0"/>
                    <a:pt x="89332" y="0"/>
                  </a:cubicBezTo>
                  <a:cubicBezTo>
                    <a:pt x="54757" y="0"/>
                    <a:pt x="23455" y="16534"/>
                    <a:pt x="797" y="43267"/>
                  </a:cubicBezTo>
                  <a:lnTo>
                    <a:pt x="0" y="44662"/>
                  </a:lnTo>
                  <a:lnTo>
                    <a:pt x="13661" y="68568"/>
                  </a:lnTo>
                  <a:cubicBezTo>
                    <a:pt x="36319" y="95301"/>
                    <a:pt x="67621" y="111835"/>
                    <a:pt x="102196" y="111835"/>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sp>
          <p:nvSpPr>
            <p:cNvPr id="15" name="Oval 14">
              <a:extLst>
                <a:ext uri="{FF2B5EF4-FFF2-40B4-BE49-F238E27FC236}">
                  <a16:creationId xmlns:a16="http://schemas.microsoft.com/office/drawing/2014/main" id="{87C97EE4-DC55-00D0-5D5A-978D53496A18}"/>
                </a:ext>
              </a:extLst>
            </p:cNvPr>
            <p:cNvSpPr/>
            <p:nvPr/>
          </p:nvSpPr>
          <p:spPr>
            <a:xfrm rot="586966" flipV="1">
              <a:off x="8390223" y="1969784"/>
              <a:ext cx="290765" cy="343049"/>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6" name="Freeform: Shape 15">
              <a:extLst>
                <a:ext uri="{FF2B5EF4-FFF2-40B4-BE49-F238E27FC236}">
                  <a16:creationId xmlns:a16="http://schemas.microsoft.com/office/drawing/2014/main" id="{58BD5328-36E0-8D3D-9AC5-7441BBBCFCC4}"/>
                </a:ext>
              </a:extLst>
            </p:cNvPr>
            <p:cNvSpPr/>
            <p:nvPr/>
          </p:nvSpPr>
          <p:spPr>
            <a:xfrm rot="586966" flipV="1">
              <a:off x="8414854" y="2182096"/>
              <a:ext cx="222390" cy="129855"/>
            </a:xfrm>
            <a:custGeom>
              <a:avLst/>
              <a:gdLst>
                <a:gd name="connsiteX0" fmla="*/ 102196 w 191528"/>
                <a:gd name="connsiteY0" fmla="*/ 111835 h 111835"/>
                <a:gd name="connsiteX1" fmla="*/ 190731 w 191528"/>
                <a:gd name="connsiteY1" fmla="*/ 68568 h 111835"/>
                <a:gd name="connsiteX2" fmla="*/ 191528 w 191528"/>
                <a:gd name="connsiteY2" fmla="*/ 67173 h 111835"/>
                <a:gd name="connsiteX3" fmla="*/ 177867 w 191528"/>
                <a:gd name="connsiteY3" fmla="*/ 43267 h 111835"/>
                <a:gd name="connsiteX4" fmla="*/ 89332 w 191528"/>
                <a:gd name="connsiteY4" fmla="*/ 0 h 111835"/>
                <a:gd name="connsiteX5" fmla="*/ 797 w 191528"/>
                <a:gd name="connsiteY5" fmla="*/ 43267 h 111835"/>
                <a:gd name="connsiteX6" fmla="*/ 0 w 191528"/>
                <a:gd name="connsiteY6" fmla="*/ 44662 h 111835"/>
                <a:gd name="connsiteX7" fmla="*/ 13661 w 191528"/>
                <a:gd name="connsiteY7" fmla="*/ 68568 h 111835"/>
                <a:gd name="connsiteX8" fmla="*/ 102196 w 191528"/>
                <a:gd name="connsiteY8" fmla="*/ 111835 h 11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528" h="111835">
                  <a:moveTo>
                    <a:pt x="102196" y="111835"/>
                  </a:moveTo>
                  <a:cubicBezTo>
                    <a:pt x="136771" y="111835"/>
                    <a:pt x="168073" y="95301"/>
                    <a:pt x="190731" y="68568"/>
                  </a:cubicBezTo>
                  <a:lnTo>
                    <a:pt x="191528" y="67173"/>
                  </a:lnTo>
                  <a:lnTo>
                    <a:pt x="177867" y="43267"/>
                  </a:lnTo>
                  <a:cubicBezTo>
                    <a:pt x="155209" y="16534"/>
                    <a:pt x="123907" y="0"/>
                    <a:pt x="89332" y="0"/>
                  </a:cubicBezTo>
                  <a:cubicBezTo>
                    <a:pt x="54757" y="0"/>
                    <a:pt x="23455" y="16534"/>
                    <a:pt x="797" y="43267"/>
                  </a:cubicBezTo>
                  <a:lnTo>
                    <a:pt x="0" y="44662"/>
                  </a:lnTo>
                  <a:lnTo>
                    <a:pt x="13661" y="68568"/>
                  </a:lnTo>
                  <a:cubicBezTo>
                    <a:pt x="36319" y="95301"/>
                    <a:pt x="67621" y="111835"/>
                    <a:pt x="102196" y="111835"/>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grpSp>
      <p:sp>
        <p:nvSpPr>
          <p:cNvPr id="23" name="Title 22">
            <a:extLst>
              <a:ext uri="{FF2B5EF4-FFF2-40B4-BE49-F238E27FC236}">
                <a16:creationId xmlns:a16="http://schemas.microsoft.com/office/drawing/2014/main" id="{0AD30B65-D9DC-054D-49C4-AE0D1ECCC6E1}"/>
              </a:ext>
            </a:extLst>
          </p:cNvPr>
          <p:cNvSpPr>
            <a:spLocks noGrp="1"/>
          </p:cNvSpPr>
          <p:nvPr>
            <p:ph type="title"/>
          </p:nvPr>
        </p:nvSpPr>
        <p:spPr>
          <a:xfrm>
            <a:off x="524745" y="1485900"/>
            <a:ext cx="4420137" cy="2190940"/>
          </a:xfrm>
        </p:spPr>
        <p:txBody>
          <a:bodyPr/>
          <a:lstStyle>
            <a:lvl1pPr>
              <a:defRPr sz="5400"/>
            </a:lvl1pPr>
          </a:lstStyle>
          <a:p>
            <a:r>
              <a:rPr lang="en-US"/>
              <a:t>Click to edit Master title style</a:t>
            </a:r>
          </a:p>
        </p:txBody>
      </p:sp>
      <p:sp>
        <p:nvSpPr>
          <p:cNvPr id="25" name="Subtitle 2">
            <a:extLst>
              <a:ext uri="{FF2B5EF4-FFF2-40B4-BE49-F238E27FC236}">
                <a16:creationId xmlns:a16="http://schemas.microsoft.com/office/drawing/2014/main" id="{CC0B5DB4-20B0-BFB3-1DE8-15B9B681E2A9}"/>
              </a:ext>
            </a:extLst>
          </p:cNvPr>
          <p:cNvSpPr>
            <a:spLocks noGrp="1"/>
          </p:cNvSpPr>
          <p:nvPr>
            <p:ph type="subTitle" idx="1"/>
          </p:nvPr>
        </p:nvSpPr>
        <p:spPr>
          <a:xfrm>
            <a:off x="524744" y="3676841"/>
            <a:ext cx="3673527" cy="932635"/>
          </a:xfrm>
        </p:spPr>
        <p:txBody>
          <a:bodyPr vert="horz" lIns="91440" tIns="45720" rIns="91440" bIns="45720" rtlCol="0" anchor="t">
            <a:normAutofit/>
          </a:bodyPr>
          <a:lstStyle>
            <a:lvl1pPr marL="0" indent="0">
              <a:lnSpc>
                <a:spcPct val="120000"/>
              </a:lnSpc>
              <a:spcBef>
                <a:spcPts val="0"/>
              </a:spcBef>
              <a:buNone/>
              <a:defRPr lang="en-US" sz="1200" cap="none" baseline="0"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525593" y="188886"/>
            <a:ext cx="2442460" cy="273844"/>
          </a:xfrm>
        </p:spPr>
        <p:txBody>
          <a:bodyPr/>
          <a:lstStyle/>
          <a:p>
            <a:endParaRPr lang="en-US"/>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525593" y="4756440"/>
            <a:ext cx="1354846" cy="273844"/>
          </a:xfrm>
        </p:spPr>
        <p:txBody>
          <a:bodyPr/>
          <a:lstStyle>
            <a:lvl1pPr algn="l">
              <a:defRPr/>
            </a:lvl1pPr>
          </a:lstStyle>
          <a:p>
            <a:fld id="{4BEBB76A-5642-4655-AA5F-D2E8581DD95F}" type="datetimeFigureOut">
              <a:rPr lang="en-US" smtClean="0"/>
              <a:t>9/28/2026</a:t>
            </a:fld>
            <a:endParaRPr lang="en-US"/>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grpSp>
        <p:nvGrpSpPr>
          <p:cNvPr id="29" name="Group 28">
            <a:extLst>
              <a:ext uri="{FF2B5EF4-FFF2-40B4-BE49-F238E27FC236}">
                <a16:creationId xmlns:a16="http://schemas.microsoft.com/office/drawing/2014/main" id="{46C50597-E383-5995-45AF-46A4F39D2D38}"/>
              </a:ext>
            </a:extLst>
          </p:cNvPr>
          <p:cNvGrpSpPr/>
          <p:nvPr/>
        </p:nvGrpSpPr>
        <p:grpSpPr>
          <a:xfrm>
            <a:off x="6133736" y="3526162"/>
            <a:ext cx="1750169" cy="1504121"/>
            <a:chOff x="8384758" y="4742724"/>
            <a:chExt cx="2010773" cy="1728088"/>
          </a:xfrm>
        </p:grpSpPr>
        <p:sp>
          <p:nvSpPr>
            <p:cNvPr id="9" name="Freeform: Shape 8">
              <a:extLst>
                <a:ext uri="{FF2B5EF4-FFF2-40B4-BE49-F238E27FC236}">
                  <a16:creationId xmlns:a16="http://schemas.microsoft.com/office/drawing/2014/main" id="{EBE2C260-226F-0303-4884-7AAE48403FC6}"/>
                </a:ext>
              </a:extLst>
            </p:cNvPr>
            <p:cNvSpPr/>
            <p:nvPr/>
          </p:nvSpPr>
          <p:spPr>
            <a:xfrm rot="1071834" flipV="1">
              <a:off x="8384758" y="4742724"/>
              <a:ext cx="2010773" cy="1728088"/>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94182" h="3557030">
                  <a:moveTo>
                    <a:pt x="181940" y="0"/>
                  </a:moveTo>
                  <a:lnTo>
                    <a:pt x="4594182" y="278024"/>
                  </a:lnTo>
                  <a:cubicBezTo>
                    <a:pt x="4458665" y="1334125"/>
                    <a:pt x="4263386" y="1802992"/>
                    <a:pt x="4068080" y="2303347"/>
                  </a:cubicBezTo>
                  <a:cubicBezTo>
                    <a:pt x="4043469" y="2399936"/>
                    <a:pt x="3563939" y="3154715"/>
                    <a:pt x="3422346" y="3280152"/>
                  </a:cubicBezTo>
                  <a:cubicBezTo>
                    <a:pt x="3310672" y="3373178"/>
                    <a:pt x="3030354" y="3432752"/>
                    <a:pt x="2847727" y="3500970"/>
                  </a:cubicBezTo>
                  <a:cubicBezTo>
                    <a:pt x="2472767" y="3575671"/>
                    <a:pt x="2171596" y="3552975"/>
                    <a:pt x="1908870" y="3556118"/>
                  </a:cubicBezTo>
                  <a:cubicBezTo>
                    <a:pt x="1646144" y="3559261"/>
                    <a:pt x="728648" y="3255485"/>
                    <a:pt x="490012" y="3184180"/>
                  </a:cubicBezTo>
                  <a:cubicBezTo>
                    <a:pt x="11986" y="2501181"/>
                    <a:pt x="52379" y="1912974"/>
                    <a:pt x="15197" y="1426435"/>
                  </a:cubicBezTo>
                  <a:cubicBezTo>
                    <a:pt x="-16128" y="1155428"/>
                    <a:pt x="-15596" y="539629"/>
                    <a:pt x="181940" y="0"/>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grpSp>
          <p:nvGrpSpPr>
            <p:cNvPr id="17" name="Group 16">
              <a:extLst>
                <a:ext uri="{FF2B5EF4-FFF2-40B4-BE49-F238E27FC236}">
                  <a16:creationId xmlns:a16="http://schemas.microsoft.com/office/drawing/2014/main" id="{ADA8EDD3-4B3C-3DCD-30D4-480C309DCFD7}"/>
                </a:ext>
              </a:extLst>
            </p:cNvPr>
            <p:cNvGrpSpPr/>
            <p:nvPr/>
          </p:nvGrpSpPr>
          <p:grpSpPr>
            <a:xfrm flipH="1">
              <a:off x="9013279" y="5202737"/>
              <a:ext cx="753730" cy="404031"/>
              <a:chOff x="5447388" y="3100610"/>
              <a:chExt cx="1500891" cy="804540"/>
            </a:xfrm>
          </p:grpSpPr>
          <p:sp>
            <p:nvSpPr>
              <p:cNvPr id="18" name="Oval 17">
                <a:extLst>
                  <a:ext uri="{FF2B5EF4-FFF2-40B4-BE49-F238E27FC236}">
                    <a16:creationId xmlns:a16="http://schemas.microsoft.com/office/drawing/2014/main" id="{870E2107-B25C-7D66-0A22-2D3F858CCA5C}"/>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9" name="Freeform: Shape 18">
                <a:extLst>
                  <a:ext uri="{FF2B5EF4-FFF2-40B4-BE49-F238E27FC236}">
                    <a16:creationId xmlns:a16="http://schemas.microsoft.com/office/drawing/2014/main" id="{B357750C-FE1E-96E9-9035-CE1F425D94CC}"/>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sp>
            <p:nvSpPr>
              <p:cNvPr id="20" name="Oval 19">
                <a:extLst>
                  <a:ext uri="{FF2B5EF4-FFF2-40B4-BE49-F238E27FC236}">
                    <a16:creationId xmlns:a16="http://schemas.microsoft.com/office/drawing/2014/main" id="{4AFE9603-9748-1035-C828-C59E183C57DE}"/>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1" name="Freeform: Shape 20">
                <a:extLst>
                  <a:ext uri="{FF2B5EF4-FFF2-40B4-BE49-F238E27FC236}">
                    <a16:creationId xmlns:a16="http://schemas.microsoft.com/office/drawing/2014/main" id="{452D3419-4F1B-0681-7E92-D953FA8569EE}"/>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sp>
            <p:nvSpPr>
              <p:cNvPr id="22" name="Freeform: Shape 21">
                <a:extLst>
                  <a:ext uri="{FF2B5EF4-FFF2-40B4-BE49-F238E27FC236}">
                    <a16:creationId xmlns:a16="http://schemas.microsoft.com/office/drawing/2014/main" id="{1271D20E-EB91-A613-FA0E-F7EC22C70693}"/>
                  </a:ext>
                </a:extLst>
              </p:cNvPr>
              <p:cNvSpPr/>
              <p:nvPr/>
            </p:nvSpPr>
            <p:spPr>
              <a:xfrm>
                <a:off x="6134392" y="3650520"/>
                <a:ext cx="202239"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grpSp>
      </p:grpSp>
    </p:spTree>
    <p:extLst>
      <p:ext uri="{BB962C8B-B14F-4D97-AF65-F5344CB8AC3E}">
        <p14:creationId xmlns:p14="http://schemas.microsoft.com/office/powerpoint/2010/main" val="1432743052"/>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7B1CF-2791-AE81-4CE4-265E61111F4C}"/>
              </a:ext>
            </a:extLst>
          </p:cNvPr>
          <p:cNvSpPr>
            <a:spLocks noGrp="1"/>
          </p:cNvSpPr>
          <p:nvPr>
            <p:ph type="title"/>
          </p:nvPr>
        </p:nvSpPr>
        <p:spPr>
          <a:xfrm>
            <a:off x="524745" y="377190"/>
            <a:ext cx="7886700" cy="733806"/>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D628F3-BE4E-C904-CB09-2ED57B3D469B}"/>
              </a:ext>
            </a:extLst>
          </p:cNvPr>
          <p:cNvSpPr>
            <a:spLocks noGrp="1"/>
          </p:cNvSpPr>
          <p:nvPr>
            <p:ph idx="1"/>
          </p:nvPr>
        </p:nvSpPr>
        <p:spPr>
          <a:xfrm>
            <a:off x="524745" y="1133811"/>
            <a:ext cx="7886700" cy="34495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2EEE4F20-0666-E738-7D6B-45FE53B2D2CB}"/>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2C25C0C3-F29F-DD22-4617-DF238580DDC9}"/>
              </a:ext>
            </a:extLst>
          </p:cNvPr>
          <p:cNvSpPr>
            <a:spLocks noGrp="1"/>
          </p:cNvSpPr>
          <p:nvPr>
            <p:ph type="dt" sz="half" idx="10"/>
          </p:nvPr>
        </p:nvSpPr>
        <p:spPr/>
        <p:txBody>
          <a:bodyPr/>
          <a:lstStyle/>
          <a:p>
            <a:fld id="{4BEBB76A-5642-4655-AA5F-D2E8581DD95F}" type="datetimeFigureOut">
              <a:rPr lang="en-US" smtClean="0"/>
              <a:t>9/28/2026</a:t>
            </a:fld>
            <a:endParaRPr lang="en-US"/>
          </a:p>
        </p:txBody>
      </p:sp>
      <p:sp>
        <p:nvSpPr>
          <p:cNvPr id="6" name="Slide Number Placeholder 5">
            <a:extLst>
              <a:ext uri="{FF2B5EF4-FFF2-40B4-BE49-F238E27FC236}">
                <a16:creationId xmlns:a16="http://schemas.microsoft.com/office/drawing/2014/main" id="{FA98DB3A-BD63-171C-60F7-DEDCA8FFE47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96430168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93C0CD0-29CC-DED1-1E10-04F931012415}"/>
              </a:ext>
            </a:extLst>
          </p:cNvPr>
          <p:cNvSpPr/>
          <p:nvPr/>
        </p:nvSpPr>
        <p:spPr>
          <a:xfrm>
            <a:off x="0" y="0"/>
            <a:ext cx="9144000" cy="51435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2"/>
              </a:solidFill>
            </a:endParaRPr>
          </a:p>
        </p:txBody>
      </p:sp>
      <p:sp>
        <p:nvSpPr>
          <p:cNvPr id="12" name="Title 11">
            <a:extLst>
              <a:ext uri="{FF2B5EF4-FFF2-40B4-BE49-F238E27FC236}">
                <a16:creationId xmlns:a16="http://schemas.microsoft.com/office/drawing/2014/main" id="{A626A3F4-4399-C1D0-2100-F8E7625C986B}"/>
              </a:ext>
            </a:extLst>
          </p:cNvPr>
          <p:cNvSpPr>
            <a:spLocks noGrp="1"/>
          </p:cNvSpPr>
          <p:nvPr>
            <p:ph type="title"/>
          </p:nvPr>
        </p:nvSpPr>
        <p:spPr>
          <a:xfrm>
            <a:off x="524745" y="849796"/>
            <a:ext cx="3432666" cy="2691020"/>
          </a:xfrm>
        </p:spPr>
        <p:txBody>
          <a:bodyPr anchor="t">
            <a:normAutofit/>
          </a:bodyPr>
          <a:lstStyle>
            <a:lvl1pPr>
              <a:defRPr sz="5400"/>
            </a:lvl1pPr>
          </a:lstStyle>
          <a:p>
            <a:r>
              <a:rPr lang="en-US"/>
              <a:t>Click to edit Master title style</a:t>
            </a:r>
            <a:endParaRPr lang="en-US" dirty="0"/>
          </a:p>
        </p:txBody>
      </p:sp>
      <p:sp>
        <p:nvSpPr>
          <p:cNvPr id="14" name="Subtitle 2">
            <a:extLst>
              <a:ext uri="{FF2B5EF4-FFF2-40B4-BE49-F238E27FC236}">
                <a16:creationId xmlns:a16="http://schemas.microsoft.com/office/drawing/2014/main" id="{52F83225-AEA2-08E6-5367-5F7DD64A5A7D}"/>
              </a:ext>
            </a:extLst>
          </p:cNvPr>
          <p:cNvSpPr>
            <a:spLocks noGrp="1"/>
          </p:cNvSpPr>
          <p:nvPr>
            <p:ph type="subTitle" idx="1"/>
          </p:nvPr>
        </p:nvSpPr>
        <p:spPr>
          <a:xfrm>
            <a:off x="524745" y="3540816"/>
            <a:ext cx="3223945" cy="752889"/>
          </a:xfrm>
        </p:spPr>
        <p:txBody>
          <a:bodyPr vert="horz" lIns="91440" tIns="45720" rIns="91440" bIns="45720" rtlCol="0" anchor="b">
            <a:normAutofit/>
          </a:bodyPr>
          <a:lstStyle>
            <a:lvl1pPr marL="0" indent="0">
              <a:lnSpc>
                <a:spcPct val="120000"/>
              </a:lnSpc>
              <a:spcBef>
                <a:spcPts val="0"/>
              </a:spcBef>
              <a:buNone/>
              <a:defRPr lang="en-US" sz="1200" cap="none" baseline="0"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525593" y="192024"/>
            <a:ext cx="2442460" cy="273844"/>
          </a:xfrm>
        </p:spPr>
        <p:txBody>
          <a:bodyPr/>
          <a:lstStyle/>
          <a:p>
            <a:endParaRPr lang="en-US"/>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525593" y="4756440"/>
            <a:ext cx="1354846" cy="273844"/>
          </a:xfrm>
        </p:spPr>
        <p:txBody>
          <a:bodyPr/>
          <a:lstStyle>
            <a:lvl1pPr algn="l">
              <a:defRPr/>
            </a:lvl1pPr>
          </a:lstStyle>
          <a:p>
            <a:fld id="{4BEBB76A-5642-4655-AA5F-D2E8581DD95F}" type="datetimeFigureOut">
              <a:rPr lang="en-US" smtClean="0"/>
              <a:t>9/28/2026</a:t>
            </a:fld>
            <a:endParaRPr lang="en-US"/>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23" name="Picture Placeholder 9">
            <a:extLst>
              <a:ext uri="{FF2B5EF4-FFF2-40B4-BE49-F238E27FC236}">
                <a16:creationId xmlns:a16="http://schemas.microsoft.com/office/drawing/2014/main" id="{B399B5B8-EAB1-4A35-8C7E-A842926B740D}"/>
              </a:ext>
            </a:extLst>
          </p:cNvPr>
          <p:cNvSpPr>
            <a:spLocks noGrp="1"/>
          </p:cNvSpPr>
          <p:nvPr>
            <p:ph type="pic" sz="quarter" idx="14" hasCustomPrompt="1"/>
          </p:nvPr>
        </p:nvSpPr>
        <p:spPr>
          <a:xfrm>
            <a:off x="4201563" y="1157071"/>
            <a:ext cx="4280701" cy="3986429"/>
          </a:xfrm>
          <a:custGeom>
            <a:avLst/>
            <a:gdLst>
              <a:gd name="connsiteX0" fmla="*/ 2576006 w 5441943"/>
              <a:gd name="connsiteY0" fmla="*/ 41 h 5067842"/>
              <a:gd name="connsiteX1" fmla="*/ 2988480 w 5441943"/>
              <a:gd name="connsiteY1" fmla="*/ 43413 h 5067842"/>
              <a:gd name="connsiteX2" fmla="*/ 4955377 w 5441943"/>
              <a:gd name="connsiteY2" fmla="*/ 1075549 h 5067842"/>
              <a:gd name="connsiteX3" fmla="*/ 5037577 w 5441943"/>
              <a:gd name="connsiteY3" fmla="*/ 4123286 h 5067842"/>
              <a:gd name="connsiteX4" fmla="*/ 3951424 w 5441943"/>
              <a:gd name="connsiteY4" fmla="*/ 5012975 h 5067842"/>
              <a:gd name="connsiteX5" fmla="*/ 3820826 w 5441943"/>
              <a:gd name="connsiteY5" fmla="*/ 5067842 h 5067842"/>
              <a:gd name="connsiteX6" fmla="*/ 2092196 w 5441943"/>
              <a:gd name="connsiteY6" fmla="*/ 5067842 h 5067842"/>
              <a:gd name="connsiteX7" fmla="*/ 2013774 w 5441943"/>
              <a:gd name="connsiteY7" fmla="*/ 5044835 h 5067842"/>
              <a:gd name="connsiteX8" fmla="*/ 34896 w 5441943"/>
              <a:gd name="connsiteY8" fmla="*/ 2881395 h 5067842"/>
              <a:gd name="connsiteX9" fmla="*/ 940110 w 5441943"/>
              <a:gd name="connsiteY9" fmla="*/ 624396 h 5067842"/>
              <a:gd name="connsiteX10" fmla="*/ 2576006 w 5441943"/>
              <a:gd name="connsiteY10" fmla="*/ 41 h 506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41943" h="5067842">
                <a:moveTo>
                  <a:pt x="2576006" y="41"/>
                </a:moveTo>
                <a:cubicBezTo>
                  <a:pt x="2715826" y="887"/>
                  <a:pt x="2854358" y="14907"/>
                  <a:pt x="2988480" y="43413"/>
                </a:cubicBezTo>
                <a:cubicBezTo>
                  <a:pt x="3703795" y="195445"/>
                  <a:pt x="4521652" y="487778"/>
                  <a:pt x="4955377" y="1075549"/>
                </a:cubicBezTo>
                <a:cubicBezTo>
                  <a:pt x="5389103" y="1663321"/>
                  <a:pt x="5750950" y="3145931"/>
                  <a:pt x="5037577" y="4123286"/>
                </a:cubicBezTo>
                <a:cubicBezTo>
                  <a:pt x="4673616" y="4553014"/>
                  <a:pt x="4315864" y="4840448"/>
                  <a:pt x="3951424" y="5012975"/>
                </a:cubicBezTo>
                <a:lnTo>
                  <a:pt x="3820826" y="5067842"/>
                </a:lnTo>
                <a:lnTo>
                  <a:pt x="2092196" y="5067842"/>
                </a:lnTo>
                <a:lnTo>
                  <a:pt x="2013774" y="5044835"/>
                </a:lnTo>
                <a:cubicBezTo>
                  <a:pt x="886942" y="4686371"/>
                  <a:pt x="221525" y="3784382"/>
                  <a:pt x="34896" y="2881395"/>
                </a:cubicBezTo>
                <a:cubicBezTo>
                  <a:pt x="-151733" y="1978408"/>
                  <a:pt x="447846" y="1097393"/>
                  <a:pt x="940110" y="624396"/>
                </a:cubicBezTo>
                <a:cubicBezTo>
                  <a:pt x="1340074" y="240086"/>
                  <a:pt x="1970121" y="-3625"/>
                  <a:pt x="2576006" y="41"/>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9" name="Freeform: Shape 8">
            <a:extLst>
              <a:ext uri="{FF2B5EF4-FFF2-40B4-BE49-F238E27FC236}">
                <a16:creationId xmlns:a16="http://schemas.microsoft.com/office/drawing/2014/main" id="{F90C4FB2-5AD5-51CC-1A4F-72EF27566590}"/>
              </a:ext>
            </a:extLst>
          </p:cNvPr>
          <p:cNvSpPr/>
          <p:nvPr/>
        </p:nvSpPr>
        <p:spPr>
          <a:xfrm>
            <a:off x="6125082" y="0"/>
            <a:ext cx="3018918" cy="1624718"/>
          </a:xfrm>
          <a:custGeom>
            <a:avLst/>
            <a:gdLst>
              <a:gd name="csX0" fmla="*/ 0 w 4025224"/>
              <a:gd name="csY0" fmla="*/ 0 h 2166290"/>
              <a:gd name="csX1" fmla="*/ 1171925 w 4025224"/>
              <a:gd name="csY1" fmla="*/ 0 h 2166290"/>
              <a:gd name="csX2" fmla="*/ 1194569 w 4025224"/>
              <a:gd name="csY2" fmla="*/ 50285 h 2166290"/>
              <a:gd name="csX3" fmla="*/ 1616851 w 4025224"/>
              <a:gd name="csY3" fmla="*/ 585873 h 2166290"/>
              <a:gd name="csX4" fmla="*/ 2897449 w 4025224"/>
              <a:gd name="csY4" fmla="*/ 999115 h 2166290"/>
              <a:gd name="csX5" fmla="*/ 3639922 w 4025224"/>
              <a:gd name="csY5" fmla="*/ 748153 h 2166290"/>
              <a:gd name="csX6" fmla="*/ 4008437 w 4025224"/>
              <a:gd name="csY6" fmla="*/ 379803 h 2166290"/>
              <a:gd name="csX7" fmla="*/ 4025224 w 4025224"/>
              <a:gd name="csY7" fmla="*/ 353041 h 2166290"/>
              <a:gd name="csX8" fmla="*/ 4025224 w 4025224"/>
              <a:gd name="csY8" fmla="*/ 1866594 h 2166290"/>
              <a:gd name="csX9" fmla="*/ 3945842 w 4025224"/>
              <a:gd name="csY9" fmla="*/ 1913593 h 2166290"/>
              <a:gd name="csX10" fmla="*/ 3108626 w 4025224"/>
              <a:gd name="csY10" fmla="*/ 2153724 h 2166290"/>
              <a:gd name="csX11" fmla="*/ 564359 w 4025224"/>
              <a:gd name="csY11" fmla="*/ 1326027 h 2166290"/>
              <a:gd name="csX12" fmla="*/ 9289 w 4025224"/>
              <a:gd name="csY12" fmla="*/ 63825 h 21662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025224" h="2166290">
                <a:moveTo>
                  <a:pt x="0" y="0"/>
                </a:moveTo>
                <a:lnTo>
                  <a:pt x="1171925" y="0"/>
                </a:lnTo>
                <a:lnTo>
                  <a:pt x="1194569" y="50285"/>
                </a:lnTo>
                <a:cubicBezTo>
                  <a:pt x="1305628" y="262859"/>
                  <a:pt x="1462822" y="448910"/>
                  <a:pt x="1616851" y="585873"/>
                </a:cubicBezTo>
                <a:cubicBezTo>
                  <a:pt x="1924912" y="859800"/>
                  <a:pt x="2480917" y="996418"/>
                  <a:pt x="2897449" y="999115"/>
                </a:cubicBezTo>
                <a:cubicBezTo>
                  <a:pt x="3185803" y="971118"/>
                  <a:pt x="3455687" y="888716"/>
                  <a:pt x="3639922" y="748153"/>
                </a:cubicBezTo>
                <a:cubicBezTo>
                  <a:pt x="3766788" y="653840"/>
                  <a:pt x="3909535" y="520978"/>
                  <a:pt x="4008437" y="379803"/>
                </a:cubicBezTo>
                <a:lnTo>
                  <a:pt x="4025224" y="353041"/>
                </a:lnTo>
                <a:lnTo>
                  <a:pt x="4025224" y="1866594"/>
                </a:lnTo>
                <a:lnTo>
                  <a:pt x="3945842" y="1913593"/>
                </a:lnTo>
                <a:cubicBezTo>
                  <a:pt x="3703090" y="2042861"/>
                  <a:pt x="3424499" y="2132939"/>
                  <a:pt x="3108626" y="2153724"/>
                </a:cubicBezTo>
                <a:cubicBezTo>
                  <a:pt x="2240288" y="2247380"/>
                  <a:pt x="1263092" y="1802283"/>
                  <a:pt x="564359" y="1326027"/>
                </a:cubicBezTo>
                <a:cubicBezTo>
                  <a:pt x="211176" y="961314"/>
                  <a:pt x="67059" y="428127"/>
                  <a:pt x="9289" y="63825"/>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050"/>
          </a:p>
        </p:txBody>
      </p:sp>
    </p:spTree>
    <p:extLst>
      <p:ext uri="{BB962C8B-B14F-4D97-AF65-F5344CB8AC3E}">
        <p14:creationId xmlns:p14="http://schemas.microsoft.com/office/powerpoint/2010/main" val="2778302938"/>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with Picture 2">
    <p:bg>
      <p:bgPr>
        <a:solidFill>
          <a:schemeClr val="tx2"/>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040411C6-28F6-8585-91B7-03FC170B45C7}"/>
              </a:ext>
            </a:extLst>
          </p:cNvPr>
          <p:cNvSpPr>
            <a:spLocks noGrp="1"/>
          </p:cNvSpPr>
          <p:nvPr>
            <p:ph type="pic" sz="quarter" idx="13" hasCustomPrompt="1"/>
          </p:nvPr>
        </p:nvSpPr>
        <p:spPr>
          <a:xfrm>
            <a:off x="0" y="0"/>
            <a:ext cx="9144000" cy="5143500"/>
          </a:xfrm>
          <a:custGeom>
            <a:avLst/>
            <a:gdLst>
              <a:gd name="connsiteX0" fmla="*/ 8855167 w 12192000"/>
              <a:gd name="connsiteY0" fmla="*/ 6129871 h 6858000"/>
              <a:gd name="connsiteX1" fmla="*/ 9418143 w 12192000"/>
              <a:gd name="connsiteY1" fmla="*/ 6214139 h 6858000"/>
              <a:gd name="connsiteX2" fmla="*/ 9940232 w 12192000"/>
              <a:gd name="connsiteY2" fmla="*/ 6580765 h 6858000"/>
              <a:gd name="connsiteX3" fmla="*/ 10003724 w 12192000"/>
              <a:gd name="connsiteY3" fmla="*/ 6723989 h 6858000"/>
              <a:gd name="connsiteX4" fmla="*/ 10046063 w 12192000"/>
              <a:gd name="connsiteY4" fmla="*/ 6858000 h 6858000"/>
              <a:gd name="connsiteX5" fmla="*/ 7595601 w 12192000"/>
              <a:gd name="connsiteY5" fmla="*/ 6858000 h 6858000"/>
              <a:gd name="connsiteX6" fmla="*/ 7645247 w 12192000"/>
              <a:gd name="connsiteY6" fmla="*/ 6757511 h 6858000"/>
              <a:gd name="connsiteX7" fmla="*/ 8305226 w 12192000"/>
              <a:gd name="connsiteY7" fmla="*/ 6218074 h 6858000"/>
              <a:gd name="connsiteX8" fmla="*/ 8855167 w 12192000"/>
              <a:gd name="connsiteY8" fmla="*/ 6129871 h 6858000"/>
              <a:gd name="connsiteX9" fmla="*/ 11660333 w 12192000"/>
              <a:gd name="connsiteY9" fmla="*/ 739228 h 6858000"/>
              <a:gd name="connsiteX10" fmla="*/ 6228080 w 12192000"/>
              <a:gd name="connsiteY10" fmla="*/ 915837 h 6858000"/>
              <a:gd name="connsiteX11" fmla="*/ 6385355 w 12192000"/>
              <a:gd name="connsiteY11" fmla="*/ 2733681 h 6858000"/>
              <a:gd name="connsiteX12" fmla="*/ 7145125 w 12192000"/>
              <a:gd name="connsiteY12" fmla="*/ 4559224 h 6858000"/>
              <a:gd name="connsiteX13" fmla="*/ 7941628 w 12192000"/>
              <a:gd name="connsiteY13" fmla="*/ 5097598 h 6858000"/>
              <a:gd name="connsiteX14" fmla="*/ 9033448 w 12192000"/>
              <a:gd name="connsiteY14" fmla="*/ 5224198 h 6858000"/>
              <a:gd name="connsiteX15" fmla="*/ 10238924 w 12192000"/>
              <a:gd name="connsiteY15" fmla="*/ 5154274 h 6858000"/>
              <a:gd name="connsiteX16" fmla="*/ 11483653 w 12192000"/>
              <a:gd name="connsiteY16" fmla="*/ 3710684 h 6858000"/>
              <a:gd name="connsiteX17" fmla="*/ 11646617 w 12192000"/>
              <a:gd name="connsiteY17" fmla="*/ 2471509 h 6858000"/>
              <a:gd name="connsiteX18" fmla="*/ 11660333 w 12192000"/>
              <a:gd name="connsiteY18" fmla="*/ 739228 h 6858000"/>
              <a:gd name="connsiteX19" fmla="*/ 0 w 12192000"/>
              <a:gd name="connsiteY19" fmla="*/ 0 h 6858000"/>
              <a:gd name="connsiteX20" fmla="*/ 12192000 w 12192000"/>
              <a:gd name="connsiteY20" fmla="*/ 0 h 6858000"/>
              <a:gd name="connsiteX21" fmla="*/ 12192000 w 12192000"/>
              <a:gd name="connsiteY21" fmla="*/ 6858000 h 6858000"/>
              <a:gd name="connsiteX22" fmla="*/ 11062506 w 12192000"/>
              <a:gd name="connsiteY22" fmla="*/ 6858000 h 6858000"/>
              <a:gd name="connsiteX23" fmla="*/ 11047856 w 12192000"/>
              <a:gd name="connsiteY23" fmla="*/ 6794231 h 6858000"/>
              <a:gd name="connsiteX24" fmla="*/ 9892865 w 12192000"/>
              <a:gd name="connsiteY24" fmla="*/ 5335072 h 6858000"/>
              <a:gd name="connsiteX25" fmla="*/ 9004162 w 12192000"/>
              <a:gd name="connsiteY25" fmla="*/ 5223527 h 6858000"/>
              <a:gd name="connsiteX26" fmla="*/ 7713673 w 12192000"/>
              <a:gd name="connsiteY26" fmla="*/ 5425100 h 6858000"/>
              <a:gd name="connsiteX27" fmla="*/ 6806707 w 12192000"/>
              <a:gd name="connsiteY27" fmla="*/ 6439693 h 6858000"/>
              <a:gd name="connsiteX28" fmla="*/ 6654677 w 12192000"/>
              <a:gd name="connsiteY28" fmla="*/ 6796868 h 6858000"/>
              <a:gd name="connsiteX29" fmla="*/ 6646736 w 12192000"/>
              <a:gd name="connsiteY29" fmla="*/ 6858000 h 6858000"/>
              <a:gd name="connsiteX30" fmla="*/ 0 w 12192000"/>
              <a:gd name="connsiteY3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192000" h="6858000">
                <a:moveTo>
                  <a:pt x="8855167" y="6129871"/>
                </a:moveTo>
                <a:cubicBezTo>
                  <a:pt x="9053338" y="6133189"/>
                  <a:pt x="9253682" y="6165252"/>
                  <a:pt x="9418143" y="6214139"/>
                </a:cubicBezTo>
                <a:cubicBezTo>
                  <a:pt x="9601693" y="6336993"/>
                  <a:pt x="9830339" y="6430915"/>
                  <a:pt x="9940232" y="6580765"/>
                </a:cubicBezTo>
                <a:cubicBezTo>
                  <a:pt x="9963593" y="6627091"/>
                  <a:pt x="9985058" y="6675159"/>
                  <a:pt x="10003724" y="6723989"/>
                </a:cubicBezTo>
                <a:lnTo>
                  <a:pt x="10046063" y="6858000"/>
                </a:lnTo>
                <a:lnTo>
                  <a:pt x="7595601" y="6858000"/>
                </a:lnTo>
                <a:lnTo>
                  <a:pt x="7645247" y="6757511"/>
                </a:lnTo>
                <a:cubicBezTo>
                  <a:pt x="7793439" y="6505265"/>
                  <a:pt x="8066704" y="6319280"/>
                  <a:pt x="8305226" y="6218074"/>
                </a:cubicBezTo>
                <a:cubicBezTo>
                  <a:pt x="8460996" y="6151980"/>
                  <a:pt x="8656995" y="6126553"/>
                  <a:pt x="8855167" y="6129871"/>
                </a:cubicBezTo>
                <a:close/>
                <a:moveTo>
                  <a:pt x="11660333" y="739228"/>
                </a:moveTo>
                <a:lnTo>
                  <a:pt x="6228080" y="915837"/>
                </a:lnTo>
                <a:cubicBezTo>
                  <a:pt x="6164868" y="939348"/>
                  <a:pt x="6329236" y="2252394"/>
                  <a:pt x="6385355" y="2733681"/>
                </a:cubicBezTo>
                <a:cubicBezTo>
                  <a:pt x="6547431" y="3460984"/>
                  <a:pt x="6706573" y="4143793"/>
                  <a:pt x="7145125" y="4559224"/>
                </a:cubicBezTo>
                <a:cubicBezTo>
                  <a:pt x="7273948" y="4695085"/>
                  <a:pt x="7730955" y="4997969"/>
                  <a:pt x="7941628" y="5097598"/>
                </a:cubicBezTo>
                <a:cubicBezTo>
                  <a:pt x="8374170" y="5206696"/>
                  <a:pt x="8650564" y="5214752"/>
                  <a:pt x="9033448" y="5224198"/>
                </a:cubicBezTo>
                <a:cubicBezTo>
                  <a:pt x="9416330" y="5233645"/>
                  <a:pt x="9963641" y="5258412"/>
                  <a:pt x="10238924" y="5154274"/>
                </a:cubicBezTo>
                <a:cubicBezTo>
                  <a:pt x="10641226" y="4898231"/>
                  <a:pt x="11218146" y="4144944"/>
                  <a:pt x="11483653" y="3710684"/>
                </a:cubicBezTo>
                <a:cubicBezTo>
                  <a:pt x="11522790" y="3500572"/>
                  <a:pt x="11603870" y="2971840"/>
                  <a:pt x="11646617" y="2471509"/>
                </a:cubicBezTo>
                <a:cubicBezTo>
                  <a:pt x="11682752" y="2075714"/>
                  <a:pt x="11643767" y="1543520"/>
                  <a:pt x="11660333" y="739228"/>
                </a:cubicBezTo>
                <a:close/>
                <a:moveTo>
                  <a:pt x="0" y="0"/>
                </a:moveTo>
                <a:lnTo>
                  <a:pt x="12192000" y="0"/>
                </a:lnTo>
                <a:lnTo>
                  <a:pt x="12192000" y="6858000"/>
                </a:lnTo>
                <a:lnTo>
                  <a:pt x="11062506" y="6858000"/>
                </a:lnTo>
                <a:lnTo>
                  <a:pt x="11047856" y="6794231"/>
                </a:lnTo>
                <a:cubicBezTo>
                  <a:pt x="10932983" y="6327966"/>
                  <a:pt x="10635396" y="5613294"/>
                  <a:pt x="9892865" y="5335072"/>
                </a:cubicBezTo>
                <a:cubicBezTo>
                  <a:pt x="9608195" y="5260686"/>
                  <a:pt x="9302261" y="5226558"/>
                  <a:pt x="9004162" y="5223527"/>
                </a:cubicBezTo>
                <a:cubicBezTo>
                  <a:pt x="8507330" y="5218476"/>
                  <a:pt x="8032263" y="5299806"/>
                  <a:pt x="7713673" y="5425100"/>
                </a:cubicBezTo>
                <a:cubicBezTo>
                  <a:pt x="7220482" y="5677966"/>
                  <a:pt x="6988215" y="6163608"/>
                  <a:pt x="6806707" y="6439693"/>
                </a:cubicBezTo>
                <a:cubicBezTo>
                  <a:pt x="6715953" y="6577735"/>
                  <a:pt x="6675151" y="6693338"/>
                  <a:pt x="6654677" y="6796868"/>
                </a:cubicBezTo>
                <a:lnTo>
                  <a:pt x="6646736" y="6858000"/>
                </a:ln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9" name="Freeform: Shape 8">
            <a:extLst>
              <a:ext uri="{FF2B5EF4-FFF2-40B4-BE49-F238E27FC236}">
                <a16:creationId xmlns:a16="http://schemas.microsoft.com/office/drawing/2014/main" id="{574818CC-FA8B-22A1-D41B-AE54C0DF6720}"/>
              </a:ext>
            </a:extLst>
          </p:cNvPr>
          <p:cNvSpPr/>
          <p:nvPr/>
        </p:nvSpPr>
        <p:spPr>
          <a:xfrm rot="10800000" flipV="1">
            <a:off x="4660378" y="554422"/>
            <a:ext cx="4086542" cy="3370847"/>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77429"/>
              <a:gd name="connsiteX1" fmla="*/ 4711018 w 4723365"/>
              <a:gd name="connsiteY1" fmla="*/ 120927 h 3077429"/>
              <a:gd name="connsiteX2" fmla="*/ 4574680 w 4723365"/>
              <a:gd name="connsiteY2" fmla="*/ 1365633 h 3077429"/>
              <a:gd name="connsiteX3" fmla="*/ 3916054 w 4723365"/>
              <a:gd name="connsiteY3" fmla="*/ 2615611 h 3077429"/>
              <a:gd name="connsiteX4" fmla="*/ 3225585 w 4723365"/>
              <a:gd name="connsiteY4" fmla="*/ 2984244 h 3077429"/>
              <a:gd name="connsiteX5" fmla="*/ 2279113 w 4723365"/>
              <a:gd name="connsiteY5" fmla="*/ 3070929 h 3077429"/>
              <a:gd name="connsiteX6" fmla="*/ 1234115 w 4723365"/>
              <a:gd name="connsiteY6" fmla="*/ 3023051 h 3077429"/>
              <a:gd name="connsiteX7" fmla="*/ 155089 w 4723365"/>
              <a:gd name="connsiteY7" fmla="*/ 2034602 h 3077429"/>
              <a:gd name="connsiteX8" fmla="*/ 13820 w 4723365"/>
              <a:gd name="connsiteY8" fmla="*/ 1186120 h 3077429"/>
              <a:gd name="connsiteX9" fmla="*/ 1930 w 4723365"/>
              <a:gd name="connsiteY9" fmla="*/ 0 h 3077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23365" h="3077429">
                <a:moveTo>
                  <a:pt x="1930" y="0"/>
                </a:moveTo>
                <a:lnTo>
                  <a:pt x="4711018" y="120927"/>
                </a:lnTo>
                <a:cubicBezTo>
                  <a:pt x="4765815" y="137025"/>
                  <a:pt x="4623328" y="1036088"/>
                  <a:pt x="4574680" y="1365633"/>
                </a:cubicBezTo>
                <a:cubicBezTo>
                  <a:pt x="4434180" y="1863629"/>
                  <a:pt x="4296224" y="2331159"/>
                  <a:pt x="3916054" y="2615611"/>
                </a:cubicBezTo>
                <a:cubicBezTo>
                  <a:pt x="3804380" y="2708637"/>
                  <a:pt x="3408212" y="2916026"/>
                  <a:pt x="3225585" y="2984244"/>
                </a:cubicBezTo>
                <a:cubicBezTo>
                  <a:pt x="2850625" y="3058945"/>
                  <a:pt x="2611025" y="3064461"/>
                  <a:pt x="2279113" y="3070929"/>
                </a:cubicBezTo>
                <a:cubicBezTo>
                  <a:pt x="1947201" y="3077397"/>
                  <a:pt x="1472751" y="3094356"/>
                  <a:pt x="1234115" y="3023051"/>
                </a:cubicBezTo>
                <a:cubicBezTo>
                  <a:pt x="885369" y="2847734"/>
                  <a:pt x="385251" y="2331947"/>
                  <a:pt x="155089" y="2034602"/>
                </a:cubicBezTo>
                <a:cubicBezTo>
                  <a:pt x="121162" y="1890735"/>
                  <a:pt x="50876" y="1528704"/>
                  <a:pt x="13820" y="1186120"/>
                </a:cubicBezTo>
                <a:cubicBezTo>
                  <a:pt x="-17505" y="915113"/>
                  <a:pt x="16290" y="550711"/>
                  <a:pt x="1930"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dirty="0"/>
          </a:p>
        </p:txBody>
      </p:sp>
      <p:sp>
        <p:nvSpPr>
          <p:cNvPr id="10" name="Freeform: Shape 9">
            <a:extLst>
              <a:ext uri="{FF2B5EF4-FFF2-40B4-BE49-F238E27FC236}">
                <a16:creationId xmlns:a16="http://schemas.microsoft.com/office/drawing/2014/main" id="{4D24DBE0-203A-0714-DC99-07DF75B9C3DA}"/>
              </a:ext>
            </a:extLst>
          </p:cNvPr>
          <p:cNvSpPr/>
          <p:nvPr/>
        </p:nvSpPr>
        <p:spPr>
          <a:xfrm rot="10800000" flipH="1">
            <a:off x="4983461" y="3917479"/>
            <a:ext cx="3316232" cy="1238267"/>
          </a:xfrm>
          <a:custGeom>
            <a:avLst/>
            <a:gdLst>
              <a:gd name="connsiteX0" fmla="*/ 2359547 w 4421642"/>
              <a:gd name="connsiteY0" fmla="*/ 1650801 h 1651023"/>
              <a:gd name="connsiteX1" fmla="*/ 3248250 w 4421642"/>
              <a:gd name="connsiteY1" fmla="*/ 1539256 h 1651023"/>
              <a:gd name="connsiteX2" fmla="*/ 4403241 w 4421642"/>
              <a:gd name="connsiteY2" fmla="*/ 80097 h 1651023"/>
              <a:gd name="connsiteX3" fmla="*/ 4421642 w 4421642"/>
              <a:gd name="connsiteY3" fmla="*/ 0 h 1651023"/>
              <a:gd name="connsiteX4" fmla="*/ 3406227 w 4421642"/>
              <a:gd name="connsiteY4" fmla="*/ 0 h 1651023"/>
              <a:gd name="connsiteX5" fmla="*/ 3405801 w 4421642"/>
              <a:gd name="connsiteY5" fmla="*/ 2549 h 1651023"/>
              <a:gd name="connsiteX6" fmla="*/ 3295617 w 4421642"/>
              <a:gd name="connsiteY6" fmla="*/ 293563 h 1651023"/>
              <a:gd name="connsiteX7" fmla="*/ 2773528 w 4421642"/>
              <a:gd name="connsiteY7" fmla="*/ 660189 h 1651023"/>
              <a:gd name="connsiteX8" fmla="*/ 1660611 w 4421642"/>
              <a:gd name="connsiteY8" fmla="*/ 656254 h 1651023"/>
              <a:gd name="connsiteX9" fmla="*/ 945245 w 4421642"/>
              <a:gd name="connsiteY9" fmla="*/ 4709 h 1651023"/>
              <a:gd name="connsiteX10" fmla="*/ 943844 w 4421642"/>
              <a:gd name="connsiteY10" fmla="*/ 0 h 1651023"/>
              <a:gd name="connsiteX11" fmla="*/ 0 w 4421642"/>
              <a:gd name="connsiteY11" fmla="*/ 0 h 1651023"/>
              <a:gd name="connsiteX12" fmla="*/ 10062 w 4421642"/>
              <a:gd name="connsiteY12" fmla="*/ 77460 h 1651023"/>
              <a:gd name="connsiteX13" fmla="*/ 162092 w 4421642"/>
              <a:gd name="connsiteY13" fmla="*/ 434635 h 1651023"/>
              <a:gd name="connsiteX14" fmla="*/ 1069058 w 4421642"/>
              <a:gd name="connsiteY14" fmla="*/ 1449228 h 1651023"/>
              <a:gd name="connsiteX15" fmla="*/ 2359547 w 4421642"/>
              <a:gd name="connsiteY15" fmla="*/ 1650801 h 165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21642" h="1651023">
                <a:moveTo>
                  <a:pt x="2359547" y="1650801"/>
                </a:moveTo>
                <a:cubicBezTo>
                  <a:pt x="2657646" y="1647770"/>
                  <a:pt x="2963580" y="1613642"/>
                  <a:pt x="3248250" y="1539256"/>
                </a:cubicBezTo>
                <a:cubicBezTo>
                  <a:pt x="3990781" y="1261034"/>
                  <a:pt x="4288368" y="546362"/>
                  <a:pt x="4403241" y="80097"/>
                </a:cubicBezTo>
                <a:lnTo>
                  <a:pt x="4421642" y="0"/>
                </a:lnTo>
                <a:lnTo>
                  <a:pt x="3406227" y="0"/>
                </a:lnTo>
                <a:lnTo>
                  <a:pt x="3405801" y="2549"/>
                </a:lnTo>
                <a:cubicBezTo>
                  <a:pt x="3381478" y="101291"/>
                  <a:pt x="3342339" y="200911"/>
                  <a:pt x="3295617" y="293563"/>
                </a:cubicBezTo>
                <a:cubicBezTo>
                  <a:pt x="3185724" y="443413"/>
                  <a:pt x="2957078" y="537335"/>
                  <a:pt x="2773528" y="660189"/>
                </a:cubicBezTo>
                <a:cubicBezTo>
                  <a:pt x="2444607" y="757963"/>
                  <a:pt x="1972152" y="788442"/>
                  <a:pt x="1660611" y="656254"/>
                </a:cubicBezTo>
                <a:cubicBezTo>
                  <a:pt x="1388014" y="540590"/>
                  <a:pt x="1070039" y="314194"/>
                  <a:pt x="945245" y="4709"/>
                </a:cubicBezTo>
                <a:lnTo>
                  <a:pt x="943844" y="0"/>
                </a:lnTo>
                <a:lnTo>
                  <a:pt x="0" y="0"/>
                </a:lnTo>
                <a:lnTo>
                  <a:pt x="10062" y="77460"/>
                </a:lnTo>
                <a:cubicBezTo>
                  <a:pt x="30536" y="180990"/>
                  <a:pt x="71338" y="296593"/>
                  <a:pt x="162092" y="434635"/>
                </a:cubicBezTo>
                <a:cubicBezTo>
                  <a:pt x="343600" y="710720"/>
                  <a:pt x="575867" y="1196362"/>
                  <a:pt x="1069058" y="1449228"/>
                </a:cubicBezTo>
                <a:cubicBezTo>
                  <a:pt x="1387648" y="1574522"/>
                  <a:pt x="1862715" y="1655852"/>
                  <a:pt x="2359547" y="1650801"/>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sp>
        <p:nvSpPr>
          <p:cNvPr id="2" name="Title 1">
            <a:extLst>
              <a:ext uri="{FF2B5EF4-FFF2-40B4-BE49-F238E27FC236}">
                <a16:creationId xmlns:a16="http://schemas.microsoft.com/office/drawing/2014/main" id="{3F9AA69D-4CFD-D1F4-52D9-CA213F676E26}"/>
              </a:ext>
            </a:extLst>
          </p:cNvPr>
          <p:cNvSpPr>
            <a:spLocks noGrp="1"/>
          </p:cNvSpPr>
          <p:nvPr>
            <p:ph type="ctrTitle"/>
          </p:nvPr>
        </p:nvSpPr>
        <p:spPr>
          <a:xfrm>
            <a:off x="5214377" y="1001726"/>
            <a:ext cx="3007769" cy="1797272"/>
          </a:xfrm>
        </p:spPr>
        <p:txBody>
          <a:bodyPr anchor="ctr">
            <a:normAutofit/>
          </a:bodyPr>
          <a:lstStyle>
            <a:lvl1pPr algn="ctr">
              <a:defRPr sz="4950">
                <a:solidFill>
                  <a:schemeClr val="tx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1EFA269-7CD0-B50B-0D2E-66E0E812D73D}"/>
              </a:ext>
            </a:extLst>
          </p:cNvPr>
          <p:cNvSpPr>
            <a:spLocks noGrp="1"/>
          </p:cNvSpPr>
          <p:nvPr>
            <p:ph type="subTitle" idx="1"/>
          </p:nvPr>
        </p:nvSpPr>
        <p:spPr>
          <a:xfrm>
            <a:off x="5636029" y="2887541"/>
            <a:ext cx="2281844" cy="752890"/>
          </a:xfrm>
          <a:prstGeom prst="rect">
            <a:avLst/>
          </a:prstGeom>
        </p:spPr>
        <p:txBody>
          <a:bodyPr anchor="ctr">
            <a:normAutofit/>
          </a:bodyPr>
          <a:lstStyle>
            <a:lvl1pPr marL="0" indent="0" algn="ctr">
              <a:lnSpc>
                <a:spcPct val="110000"/>
              </a:lnSpc>
              <a:buNone/>
              <a:defRPr sz="120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p:txBody>
          <a:bodyPr/>
          <a:lstStyle>
            <a:lvl1pPr>
              <a:defRPr>
                <a:solidFill>
                  <a:schemeClr val="bg1"/>
                </a:solidFill>
                <a:effectLst>
                  <a:outerShdw blurRad="38100" dist="38100" dir="2700000" algn="tl">
                    <a:srgbClr val="000000">
                      <a:alpha val="43137"/>
                    </a:srgbClr>
                  </a:outerShdw>
                </a:effectLst>
              </a:defRPr>
            </a:lvl1pPr>
          </a:lstStyle>
          <a:p>
            <a:endParaRPr lang="en-US" dirty="0">
              <a:solidFill>
                <a:schemeClr val="bg1"/>
              </a:solidFill>
            </a:endParaRPr>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p:txBody>
          <a:bodyPr/>
          <a:lstStyle>
            <a:lvl1pPr>
              <a:defRPr>
                <a:solidFill>
                  <a:schemeClr val="bg1"/>
                </a:solidFill>
                <a:effectLst>
                  <a:outerShdw blurRad="38100" dist="38100" dir="2700000" algn="tl">
                    <a:srgbClr val="000000">
                      <a:alpha val="43137"/>
                    </a:srgbClr>
                  </a:outerShdw>
                </a:effectLst>
              </a:defRPr>
            </a:lvl1pPr>
          </a:lstStyle>
          <a:p>
            <a:fld id="{4BEBB76A-5642-4655-AA5F-D2E8581DD95F}" type="datetimeFigureOut">
              <a:rPr lang="en-US" smtClean="0"/>
              <a:pPr/>
              <a:t>9/28/2026</a:t>
            </a:fld>
            <a:endParaRPr lang="en-US"/>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lvl1pPr>
              <a:defRPr>
                <a:solidFill>
                  <a:schemeClr val="bg1"/>
                </a:solidFill>
                <a:effectLst>
                  <a:outerShdw blurRad="38100" dist="38100" dir="2700000" algn="tl">
                    <a:srgbClr val="000000">
                      <a:alpha val="43137"/>
                    </a:srgbClr>
                  </a:outerShdw>
                </a:effectLst>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000526271"/>
      </p:ext>
    </p:extLst>
  </p:cSld>
  <p:clrMapOvr>
    <a:overrideClrMapping bg1="dk1" tx1="lt1" bg2="dk2" tx2="lt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B5B1B45C-C751-7073-07E7-A6F87BE783E1}"/>
              </a:ext>
            </a:extLst>
          </p:cNvPr>
          <p:cNvSpPr/>
          <p:nvPr/>
        </p:nvSpPr>
        <p:spPr>
          <a:xfrm rot="5400000">
            <a:off x="-487165" y="486831"/>
            <a:ext cx="5159422" cy="4185086"/>
          </a:xfrm>
          <a:custGeom>
            <a:avLst/>
            <a:gdLst>
              <a:gd name="connsiteX0" fmla="*/ 0 w 6879229"/>
              <a:gd name="connsiteY0" fmla="*/ 5580115 h 5580115"/>
              <a:gd name="connsiteX1" fmla="*/ 0 w 6879229"/>
              <a:gd name="connsiteY1" fmla="*/ 336408 h 5580115"/>
              <a:gd name="connsiteX2" fmla="*/ 14600 w 6879229"/>
              <a:gd name="connsiteY2" fmla="*/ 341265 h 5580115"/>
              <a:gd name="connsiteX3" fmla="*/ 407674 w 6879229"/>
              <a:gd name="connsiteY3" fmla="*/ 406739 h 5580115"/>
              <a:gd name="connsiteX4" fmla="*/ 1396779 w 6879229"/>
              <a:gd name="connsiteY4" fmla="*/ 33767 h 5580115"/>
              <a:gd name="connsiteX5" fmla="*/ 2329167 w 6879229"/>
              <a:gd name="connsiteY5" fmla="*/ 406739 h 5580115"/>
              <a:gd name="connsiteX6" fmla="*/ 3293063 w 6879229"/>
              <a:gd name="connsiteY6" fmla="*/ 113574 h 5580115"/>
              <a:gd name="connsiteX7" fmla="*/ 4250658 w 6879229"/>
              <a:gd name="connsiteY7" fmla="*/ 406739 h 5580115"/>
              <a:gd name="connsiteX8" fmla="*/ 5205103 w 6879229"/>
              <a:gd name="connsiteY8" fmla="*/ 0 h 5580115"/>
              <a:gd name="connsiteX9" fmla="*/ 6178027 w 6879229"/>
              <a:gd name="connsiteY9" fmla="*/ 406740 h 5580115"/>
              <a:gd name="connsiteX10" fmla="*/ 6842247 w 6879229"/>
              <a:gd name="connsiteY10" fmla="*/ 151396 h 5580115"/>
              <a:gd name="connsiteX11" fmla="*/ 6879229 w 6879229"/>
              <a:gd name="connsiteY11" fmla="*/ 141992 h 5580115"/>
              <a:gd name="connsiteX12" fmla="*/ 6866459 w 6879229"/>
              <a:gd name="connsiteY12" fmla="*/ 5580115 h 558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79229" h="5580115">
                <a:moveTo>
                  <a:pt x="0" y="5580115"/>
                </a:moveTo>
                <a:lnTo>
                  <a:pt x="0" y="336408"/>
                </a:lnTo>
                <a:lnTo>
                  <a:pt x="14600" y="341265"/>
                </a:lnTo>
                <a:cubicBezTo>
                  <a:pt x="140883" y="379552"/>
                  <a:pt x="272568" y="406739"/>
                  <a:pt x="407674" y="406739"/>
                </a:cubicBezTo>
                <a:cubicBezTo>
                  <a:pt x="888043" y="406739"/>
                  <a:pt x="916401" y="33767"/>
                  <a:pt x="1396779" y="33767"/>
                </a:cubicBezTo>
                <a:cubicBezTo>
                  <a:pt x="1877148" y="33767"/>
                  <a:pt x="2013120" y="393437"/>
                  <a:pt x="2329167" y="406739"/>
                </a:cubicBezTo>
                <a:cubicBezTo>
                  <a:pt x="2645214" y="420040"/>
                  <a:pt x="2812686" y="113574"/>
                  <a:pt x="3293063" y="113574"/>
                </a:cubicBezTo>
                <a:cubicBezTo>
                  <a:pt x="3773430" y="113574"/>
                  <a:pt x="3931985" y="425667"/>
                  <a:pt x="4250658" y="406739"/>
                </a:cubicBezTo>
                <a:cubicBezTo>
                  <a:pt x="4569331" y="387810"/>
                  <a:pt x="4724725" y="0"/>
                  <a:pt x="5205103" y="0"/>
                </a:cubicBezTo>
                <a:cubicBezTo>
                  <a:pt x="5526330" y="0"/>
                  <a:pt x="5853648" y="389857"/>
                  <a:pt x="6178027" y="406740"/>
                </a:cubicBezTo>
                <a:cubicBezTo>
                  <a:pt x="6421312" y="419401"/>
                  <a:pt x="6576966" y="241259"/>
                  <a:pt x="6842247" y="151396"/>
                </a:cubicBezTo>
                <a:lnTo>
                  <a:pt x="6879229" y="141992"/>
                </a:lnTo>
                <a:lnTo>
                  <a:pt x="6866459" y="5580115"/>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445240" y="1763795"/>
            <a:ext cx="2915822" cy="1984995"/>
          </a:xfrm>
        </p:spPr>
        <p:txBody>
          <a:bodyPr anchor="ctr">
            <a:normAutofit/>
          </a:bodyPr>
          <a:lstStyle>
            <a:lvl1pPr algn="ctr">
              <a:defRPr sz="5400">
                <a:solidFill>
                  <a:schemeClr val="bg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981698" y="711680"/>
            <a:ext cx="3248331" cy="3791309"/>
          </a:xfrm>
          <a:prstGeom prst="rect">
            <a:avLst/>
          </a:prstGeom>
        </p:spPr>
        <p:txBody>
          <a:bodyPr anchor="ctr">
            <a:normAutofit/>
          </a:bodyPr>
          <a:lstStyle>
            <a:lvl1pPr>
              <a:defRPr sz="120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bg2"/>
                </a:solidFill>
              </a:defRPr>
            </a:lvl1pPr>
          </a:lstStyle>
          <a:p>
            <a:endParaRPr lang="en-US">
              <a:solidFill>
                <a:schemeClr val="bg2"/>
              </a:solidFill>
            </a:endParaRP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9/28/2026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925201834"/>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Agenda with Picture">
    <p:bg>
      <p:bgPr>
        <a:solidFill>
          <a:schemeClr val="accent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4C01885-66BA-780E-B5EB-88DA4ADEDC67}"/>
              </a:ext>
            </a:extLst>
          </p:cNvPr>
          <p:cNvSpPr>
            <a:spLocks noGrp="1"/>
          </p:cNvSpPr>
          <p:nvPr>
            <p:ph type="title"/>
          </p:nvPr>
        </p:nvSpPr>
        <p:spPr>
          <a:xfrm>
            <a:off x="4765733" y="803003"/>
            <a:ext cx="3366431" cy="1089810"/>
          </a:xfrm>
        </p:spPr>
        <p:txBody>
          <a:bodyPr/>
          <a:lstStyle>
            <a:lvl1pPr>
              <a:defRPr sz="6000">
                <a:solidFill>
                  <a:schemeClr val="tx2"/>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4765733" y="192024"/>
            <a:ext cx="2442460" cy="273844"/>
          </a:xfrm>
        </p:spPr>
        <p:txBody>
          <a:bodyPr/>
          <a:lstStyle>
            <a:lvl1pPr>
              <a:defRPr>
                <a:solidFill>
                  <a:schemeClr val="tx2"/>
                </a:solidFill>
              </a:defRPr>
            </a:lvl1pPr>
          </a:lstStyle>
          <a:p>
            <a:endParaRPr lang="en-US">
              <a:solidFill>
                <a:schemeClr val="tx2"/>
              </a:solidFill>
            </a:endParaRP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765733" y="1909298"/>
            <a:ext cx="3366431" cy="2676772"/>
          </a:xfrm>
          <a:prstGeom prst="rect">
            <a:avLst/>
          </a:prstGeom>
        </p:spPr>
        <p:txBody>
          <a:bodyPr>
            <a:normAutofit/>
          </a:bodyPr>
          <a:lstStyle>
            <a:lvl1pPr>
              <a:defRPr sz="1200">
                <a:solidFill>
                  <a:schemeClr val="tx2"/>
                </a:solidFill>
              </a:defRPr>
            </a:lvl1pPr>
            <a:lvl2pPr>
              <a:defRPr sz="1050">
                <a:solidFill>
                  <a:schemeClr val="tx2"/>
                </a:solidFill>
              </a:defRPr>
            </a:lvl2pPr>
            <a:lvl3pPr>
              <a:defRPr sz="1050">
                <a:solidFill>
                  <a:schemeClr val="tx2"/>
                </a:solidFill>
              </a:defRPr>
            </a:lvl3pPr>
            <a:lvl4pPr>
              <a:defRPr sz="1050">
                <a:solidFill>
                  <a:schemeClr val="tx2"/>
                </a:solidFill>
              </a:defRPr>
            </a:lvl4pPr>
            <a:lvl5pPr>
              <a:defRPr sz="105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4765732" y="4767263"/>
            <a:ext cx="2160458" cy="273844"/>
          </a:xfrm>
        </p:spPr>
        <p:txBody>
          <a:bodyPr/>
          <a:lstStyle>
            <a:lvl1pPr algn="l">
              <a:defRPr>
                <a:solidFill>
                  <a:schemeClr val="tx2"/>
                </a:solidFill>
              </a:defRPr>
            </a:lvl1pPr>
          </a:lstStyle>
          <a:p>
            <a:fld id="{4BEBB76A-5642-4655-AA5F-D2E8581DD95F}" type="datetimeFigureOut">
              <a:rPr lang="en-US" smtClean="0"/>
              <a:pPr/>
              <a:t>9/28/2026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pPr marL="0" lvl="0" indent="0" algn="r" rtl="0">
              <a:spcBef>
                <a:spcPts val="0"/>
              </a:spcBef>
              <a:spcAft>
                <a:spcPts val="0"/>
              </a:spcAft>
              <a:buNone/>
            </a:pPr>
            <a:fld id="{00000000-1234-1234-1234-123412341234}" type="slidenum">
              <a:rPr lang="en" smtClean="0"/>
              <a:t>‹#›</a:t>
            </a:fld>
            <a:endParaRPr lang="en"/>
          </a:p>
        </p:txBody>
      </p:sp>
      <p:sp>
        <p:nvSpPr>
          <p:cNvPr id="24" name="Picture Placeholder 11">
            <a:extLst>
              <a:ext uri="{FF2B5EF4-FFF2-40B4-BE49-F238E27FC236}">
                <a16:creationId xmlns:a16="http://schemas.microsoft.com/office/drawing/2014/main" id="{0B5B43A2-3F72-21BD-F8B0-B5E66ED78C4D}"/>
              </a:ext>
            </a:extLst>
          </p:cNvPr>
          <p:cNvSpPr>
            <a:spLocks noGrp="1"/>
          </p:cNvSpPr>
          <p:nvPr>
            <p:ph type="pic" sz="quarter" idx="14" hasCustomPrompt="1"/>
          </p:nvPr>
        </p:nvSpPr>
        <p:spPr>
          <a:xfrm rot="21048132">
            <a:off x="773771" y="597474"/>
            <a:ext cx="2794254" cy="2748334"/>
          </a:xfrm>
          <a:custGeom>
            <a:avLst/>
            <a:gdLst>
              <a:gd name="connsiteX0" fmla="*/ 1608654 w 2955473"/>
              <a:gd name="connsiteY0" fmla="*/ 1 h 2975231"/>
              <a:gd name="connsiteX1" fmla="*/ 1907042 w 2955473"/>
              <a:gd name="connsiteY1" fmla="*/ 40268 h 2975231"/>
              <a:gd name="connsiteX2" fmla="*/ 2955473 w 2955473"/>
              <a:gd name="connsiteY2" fmla="*/ 1389745 h 2975231"/>
              <a:gd name="connsiteX3" fmla="*/ 1894542 w 2955473"/>
              <a:gd name="connsiteY3" fmla="*/ 2940652 h 2975231"/>
              <a:gd name="connsiteX4" fmla="*/ 215597 w 2955473"/>
              <a:gd name="connsiteY4" fmla="*/ 2314973 h 2975231"/>
              <a:gd name="connsiteX5" fmla="*/ 51635 w 2955473"/>
              <a:gd name="connsiteY5" fmla="*/ 1085943 h 2975231"/>
              <a:gd name="connsiteX6" fmla="*/ 663171 w 2955473"/>
              <a:gd name="connsiteY6" fmla="*/ 240863 h 2975231"/>
              <a:gd name="connsiteX7" fmla="*/ 1608654 w 2955473"/>
              <a:gd name="connsiteY7" fmla="*/ 1 h 2975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55473" h="2975231">
                <a:moveTo>
                  <a:pt x="1608654" y="1"/>
                </a:moveTo>
                <a:cubicBezTo>
                  <a:pt x="1717499" y="45"/>
                  <a:pt x="1819623" y="12356"/>
                  <a:pt x="1907042" y="40268"/>
                </a:cubicBezTo>
                <a:cubicBezTo>
                  <a:pt x="2256716" y="151916"/>
                  <a:pt x="2944472" y="714411"/>
                  <a:pt x="2955473" y="1389745"/>
                </a:cubicBezTo>
                <a:cubicBezTo>
                  <a:pt x="2909399" y="2225557"/>
                  <a:pt x="2351188" y="2786448"/>
                  <a:pt x="1894542" y="2940652"/>
                </a:cubicBezTo>
                <a:cubicBezTo>
                  <a:pt x="1437897" y="3094857"/>
                  <a:pt x="495451" y="2705978"/>
                  <a:pt x="215597" y="2314973"/>
                </a:cubicBezTo>
                <a:cubicBezTo>
                  <a:pt x="-64257" y="1923967"/>
                  <a:pt x="-14818" y="1411172"/>
                  <a:pt x="51635" y="1085943"/>
                </a:cubicBezTo>
                <a:cubicBezTo>
                  <a:pt x="118088" y="760713"/>
                  <a:pt x="353937" y="415142"/>
                  <a:pt x="663171" y="240863"/>
                </a:cubicBezTo>
                <a:cubicBezTo>
                  <a:pt x="895097" y="110154"/>
                  <a:pt x="1282120" y="-129"/>
                  <a:pt x="1608654" y="1"/>
                </a:cubicBezTo>
                <a:close/>
              </a:path>
            </a:pathLst>
          </a:custGeom>
          <a:blipFill>
            <a:blip r:embed="rId2">
              <a:alphaModFix amt="60000"/>
            </a:blip>
            <a:stretch>
              <a:fillRect/>
            </a:stretch>
          </a:blipFill>
        </p:spPr>
        <p:txBody>
          <a:bodyPr wrap="square">
            <a:noAutofit/>
          </a:bodyPr>
          <a:lstStyle>
            <a:lvl1pPr marL="0" indent="0">
              <a:buNone/>
              <a:defRPr>
                <a:solidFill>
                  <a:schemeClr val="tx2"/>
                </a:solidFill>
              </a:defRPr>
            </a:lvl1pPr>
          </a:lstStyle>
          <a:p>
            <a:r>
              <a:rPr lang="en-US" dirty="0"/>
              <a:t>  </a:t>
            </a:r>
          </a:p>
        </p:txBody>
      </p:sp>
      <p:sp>
        <p:nvSpPr>
          <p:cNvPr id="25" name="Freeform: Shape 5">
            <a:extLst>
              <a:ext uri="{FF2B5EF4-FFF2-40B4-BE49-F238E27FC236}">
                <a16:creationId xmlns:a16="http://schemas.microsoft.com/office/drawing/2014/main" id="{9C072A2D-8BD7-161B-9291-1E23B1E9F132}"/>
              </a:ext>
            </a:extLst>
          </p:cNvPr>
          <p:cNvSpPr/>
          <p:nvPr/>
        </p:nvSpPr>
        <p:spPr>
          <a:xfrm rot="10800000" flipH="1" flipV="1">
            <a:off x="1327380" y="3264921"/>
            <a:ext cx="1836662" cy="92281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574680"/>
              <a:gd name="connsiteY0" fmla="*/ 0 h 3089347"/>
              <a:gd name="connsiteX1" fmla="*/ 4574680 w 4574680"/>
              <a:gd name="connsiteY1" fmla="*/ 1365633 h 3089347"/>
              <a:gd name="connsiteX2" fmla="*/ 3916054 w 4574680"/>
              <a:gd name="connsiteY2" fmla="*/ 2615611 h 3089347"/>
              <a:gd name="connsiteX3" fmla="*/ 3225585 w 4574680"/>
              <a:gd name="connsiteY3" fmla="*/ 2984244 h 3089347"/>
              <a:gd name="connsiteX4" fmla="*/ 2247563 w 4574680"/>
              <a:gd name="connsiteY4" fmla="*/ 3086503 h 3089347"/>
              <a:gd name="connsiteX5" fmla="*/ 1234115 w 4574680"/>
              <a:gd name="connsiteY5" fmla="*/ 3023051 h 3089347"/>
              <a:gd name="connsiteX6" fmla="*/ 155089 w 4574680"/>
              <a:gd name="connsiteY6" fmla="*/ 2034602 h 3089347"/>
              <a:gd name="connsiteX7" fmla="*/ 13820 w 4574680"/>
              <a:gd name="connsiteY7" fmla="*/ 1186120 h 3089347"/>
              <a:gd name="connsiteX8" fmla="*/ 1930 w 4574680"/>
              <a:gd name="connsiteY8" fmla="*/ 0 h 3089347"/>
              <a:gd name="connsiteX0" fmla="*/ 0 w 4560860"/>
              <a:gd name="connsiteY0" fmla="*/ 55958 h 1959185"/>
              <a:gd name="connsiteX1" fmla="*/ 4560860 w 4560860"/>
              <a:gd name="connsiteY1" fmla="*/ 235471 h 1959185"/>
              <a:gd name="connsiteX2" fmla="*/ 3902234 w 4560860"/>
              <a:gd name="connsiteY2" fmla="*/ 1485449 h 1959185"/>
              <a:gd name="connsiteX3" fmla="*/ 3211765 w 4560860"/>
              <a:gd name="connsiteY3" fmla="*/ 1854082 h 1959185"/>
              <a:gd name="connsiteX4" fmla="*/ 2233743 w 4560860"/>
              <a:gd name="connsiteY4" fmla="*/ 1956341 h 1959185"/>
              <a:gd name="connsiteX5" fmla="*/ 1220295 w 4560860"/>
              <a:gd name="connsiteY5" fmla="*/ 1892889 h 1959185"/>
              <a:gd name="connsiteX6" fmla="*/ 141269 w 4560860"/>
              <a:gd name="connsiteY6" fmla="*/ 904440 h 1959185"/>
              <a:gd name="connsiteX7" fmla="*/ 0 w 4560860"/>
              <a:gd name="connsiteY7" fmla="*/ 55958 h 1959185"/>
              <a:gd name="connsiteX0" fmla="*/ 0 w 4419591"/>
              <a:gd name="connsiteY0" fmla="*/ 681456 h 1736201"/>
              <a:gd name="connsiteX1" fmla="*/ 4419591 w 4419591"/>
              <a:gd name="connsiteY1" fmla="*/ 12487 h 1736201"/>
              <a:gd name="connsiteX2" fmla="*/ 3760965 w 4419591"/>
              <a:gd name="connsiteY2" fmla="*/ 1262465 h 1736201"/>
              <a:gd name="connsiteX3" fmla="*/ 3070496 w 4419591"/>
              <a:gd name="connsiteY3" fmla="*/ 1631098 h 1736201"/>
              <a:gd name="connsiteX4" fmla="*/ 2092474 w 4419591"/>
              <a:gd name="connsiteY4" fmla="*/ 1733357 h 1736201"/>
              <a:gd name="connsiteX5" fmla="*/ 1079026 w 4419591"/>
              <a:gd name="connsiteY5" fmla="*/ 1669905 h 1736201"/>
              <a:gd name="connsiteX6" fmla="*/ 0 w 4419591"/>
              <a:gd name="connsiteY6" fmla="*/ 681456 h 1736201"/>
              <a:gd name="connsiteX0" fmla="*/ 0 w 4444077"/>
              <a:gd name="connsiteY0" fmla="*/ 278206 h 1768127"/>
              <a:gd name="connsiteX1" fmla="*/ 4444077 w 4444077"/>
              <a:gd name="connsiteY1" fmla="*/ 44413 h 1768127"/>
              <a:gd name="connsiteX2" fmla="*/ 3785451 w 4444077"/>
              <a:gd name="connsiteY2" fmla="*/ 1294391 h 1768127"/>
              <a:gd name="connsiteX3" fmla="*/ 3094982 w 4444077"/>
              <a:gd name="connsiteY3" fmla="*/ 1663024 h 1768127"/>
              <a:gd name="connsiteX4" fmla="*/ 2116960 w 4444077"/>
              <a:gd name="connsiteY4" fmla="*/ 1765283 h 1768127"/>
              <a:gd name="connsiteX5" fmla="*/ 1103512 w 4444077"/>
              <a:gd name="connsiteY5" fmla="*/ 1701831 h 1768127"/>
              <a:gd name="connsiteX6" fmla="*/ 0 w 4444077"/>
              <a:gd name="connsiteY6" fmla="*/ 278206 h 176812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3650 h 1743571"/>
              <a:gd name="connsiteX1" fmla="*/ 4444077 w 4444077"/>
              <a:gd name="connsiteY1" fmla="*/ 19857 h 1743571"/>
              <a:gd name="connsiteX2" fmla="*/ 3785451 w 4444077"/>
              <a:gd name="connsiteY2" fmla="*/ 1269835 h 1743571"/>
              <a:gd name="connsiteX3" fmla="*/ 3094982 w 4444077"/>
              <a:gd name="connsiteY3" fmla="*/ 1638468 h 1743571"/>
              <a:gd name="connsiteX4" fmla="*/ 2116960 w 4444077"/>
              <a:gd name="connsiteY4" fmla="*/ 1740727 h 1743571"/>
              <a:gd name="connsiteX5" fmla="*/ 1103512 w 4444077"/>
              <a:gd name="connsiteY5" fmla="*/ 1677275 h 1743571"/>
              <a:gd name="connsiteX6" fmla="*/ 0 w 4444077"/>
              <a:gd name="connsiteY6" fmla="*/ 253650 h 1743571"/>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189833 w 4444077"/>
              <a:gd name="connsiteY3" fmla="*/ 1575178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14306 w 4444077"/>
              <a:gd name="connsiteY2" fmla="*/ 1264899 h 1723714"/>
              <a:gd name="connsiteX3" fmla="*/ 3189833 w 4444077"/>
              <a:gd name="connsiteY3" fmla="*/ 1575178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14306 w 4444077"/>
              <a:gd name="connsiteY2" fmla="*/ 1264899 h 1723714"/>
              <a:gd name="connsiteX3" fmla="*/ 3189833 w 4444077"/>
              <a:gd name="connsiteY3" fmla="*/ 1575178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14306 w 4444077"/>
              <a:gd name="connsiteY2" fmla="*/ 1264899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85176 w 4444077"/>
              <a:gd name="connsiteY2" fmla="*/ 1274845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85176 w 4444077"/>
              <a:gd name="connsiteY2" fmla="*/ 1274845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85176 w 4444077"/>
              <a:gd name="connsiteY2" fmla="*/ 1274845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077" h="1723714">
                <a:moveTo>
                  <a:pt x="0" y="233793"/>
                </a:moveTo>
                <a:cubicBezTo>
                  <a:pt x="1291362" y="189652"/>
                  <a:pt x="3168354" y="57895"/>
                  <a:pt x="4444077" y="0"/>
                </a:cubicBezTo>
                <a:cubicBezTo>
                  <a:pt x="4352550" y="749432"/>
                  <a:pt x="4378232" y="890922"/>
                  <a:pt x="3985176" y="1274845"/>
                </a:cubicBezTo>
                <a:cubicBezTo>
                  <a:pt x="3751091" y="1462369"/>
                  <a:pt x="3456217" y="1531828"/>
                  <a:pt x="3273590" y="1600046"/>
                </a:cubicBezTo>
                <a:cubicBezTo>
                  <a:pt x="2898630" y="1674747"/>
                  <a:pt x="2448872" y="1714402"/>
                  <a:pt x="2116960" y="1720870"/>
                </a:cubicBezTo>
                <a:cubicBezTo>
                  <a:pt x="1785048" y="1727338"/>
                  <a:pt x="1342148" y="1728723"/>
                  <a:pt x="1103512" y="1657418"/>
                </a:cubicBezTo>
                <a:cubicBezTo>
                  <a:pt x="754766" y="1482101"/>
                  <a:pt x="340352" y="1121045"/>
                  <a:pt x="0" y="233793"/>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dirty="0">
              <a:solidFill>
                <a:schemeClr val="tx2"/>
              </a:solidFill>
            </a:endParaRPr>
          </a:p>
          <a:p>
            <a:pPr algn="ctr"/>
            <a:endParaRPr lang="en-US" sz="1050" dirty="0">
              <a:solidFill>
                <a:schemeClr val="tx2"/>
              </a:solidFill>
            </a:endParaRPr>
          </a:p>
        </p:txBody>
      </p:sp>
      <p:sp>
        <p:nvSpPr>
          <p:cNvPr id="10" name="Freeform 9">
            <a:extLst>
              <a:ext uri="{FF2B5EF4-FFF2-40B4-BE49-F238E27FC236}">
                <a16:creationId xmlns:a16="http://schemas.microsoft.com/office/drawing/2014/main" id="{C66BF687-18B3-B4D9-3829-54B304012400}"/>
              </a:ext>
            </a:extLst>
          </p:cNvPr>
          <p:cNvSpPr/>
          <p:nvPr/>
        </p:nvSpPr>
        <p:spPr>
          <a:xfrm rot="11640837" flipH="1">
            <a:off x="1185867" y="4193621"/>
            <a:ext cx="1736257" cy="949782"/>
          </a:xfrm>
          <a:custGeom>
            <a:avLst/>
            <a:gdLst>
              <a:gd name="connsiteX0" fmla="*/ 735845 w 2315009"/>
              <a:gd name="connsiteY0" fmla="*/ 1198094 h 1266376"/>
              <a:gd name="connsiteX1" fmla="*/ 1706063 w 2315009"/>
              <a:gd name="connsiteY1" fmla="*/ 1198581 h 1266376"/>
              <a:gd name="connsiteX2" fmla="*/ 2290513 w 2315009"/>
              <a:gd name="connsiteY2" fmla="*/ 429320 h 1266376"/>
              <a:gd name="connsiteX3" fmla="*/ 2315009 w 2315009"/>
              <a:gd name="connsiteY3" fmla="*/ 266726 h 1266376"/>
              <a:gd name="connsiteX4" fmla="*/ 1828072 w 2315009"/>
              <a:gd name="connsiteY4" fmla="*/ 145194 h 1266376"/>
              <a:gd name="connsiteX5" fmla="*/ 1824945 w 2315009"/>
              <a:gd name="connsiteY5" fmla="*/ 166186 h 1266376"/>
              <a:gd name="connsiteX6" fmla="*/ 1574870 w 2315009"/>
              <a:gd name="connsiteY6" fmla="*/ 686358 h 1266376"/>
              <a:gd name="connsiteX7" fmla="*/ 780663 w 2315009"/>
              <a:gd name="connsiteY7" fmla="*/ 642497 h 1266376"/>
              <a:gd name="connsiteX8" fmla="*/ 485404 w 2315009"/>
              <a:gd name="connsiteY8" fmla="*/ 0 h 1266376"/>
              <a:gd name="connsiteX9" fmla="*/ 0 w 2315009"/>
              <a:gd name="connsiteY9" fmla="*/ 76647 h 1266376"/>
              <a:gd name="connsiteX10" fmla="*/ 87283 w 2315009"/>
              <a:gd name="connsiteY10" fmla="*/ 504176 h 1266376"/>
              <a:gd name="connsiteX11" fmla="*/ 511250 w 2315009"/>
              <a:gd name="connsiteY11" fmla="*/ 1122860 h 1266376"/>
              <a:gd name="connsiteX12" fmla="*/ 735845 w 2315009"/>
              <a:gd name="connsiteY12" fmla="*/ 1198094 h 1266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15009" h="1266376">
                <a:moveTo>
                  <a:pt x="735845" y="1198094"/>
                </a:moveTo>
                <a:cubicBezTo>
                  <a:pt x="1010251" y="1267877"/>
                  <a:pt x="1408984" y="1307991"/>
                  <a:pt x="1706063" y="1198581"/>
                </a:cubicBezTo>
                <a:cubicBezTo>
                  <a:pt x="2088905" y="1025678"/>
                  <a:pt x="2230788" y="730915"/>
                  <a:pt x="2290513" y="429320"/>
                </a:cubicBezTo>
                <a:lnTo>
                  <a:pt x="2315009" y="266726"/>
                </a:lnTo>
                <a:lnTo>
                  <a:pt x="1828072" y="145194"/>
                </a:lnTo>
                <a:lnTo>
                  <a:pt x="1824945" y="166186"/>
                </a:lnTo>
                <a:cubicBezTo>
                  <a:pt x="1787301" y="421216"/>
                  <a:pt x="1755260" y="595210"/>
                  <a:pt x="1574870" y="686358"/>
                </a:cubicBezTo>
                <a:cubicBezTo>
                  <a:pt x="1373457" y="817883"/>
                  <a:pt x="962240" y="756891"/>
                  <a:pt x="780663" y="642497"/>
                </a:cubicBezTo>
                <a:cubicBezTo>
                  <a:pt x="599085" y="528104"/>
                  <a:pt x="524005" y="279592"/>
                  <a:pt x="485404" y="0"/>
                </a:cubicBezTo>
                <a:lnTo>
                  <a:pt x="0" y="76647"/>
                </a:lnTo>
                <a:cubicBezTo>
                  <a:pt x="9850" y="208657"/>
                  <a:pt x="37847" y="312521"/>
                  <a:pt x="87283" y="504176"/>
                </a:cubicBezTo>
                <a:cubicBezTo>
                  <a:pt x="136719" y="695831"/>
                  <a:pt x="253906" y="936898"/>
                  <a:pt x="511250" y="1122860"/>
                </a:cubicBezTo>
                <a:cubicBezTo>
                  <a:pt x="566721" y="1148275"/>
                  <a:pt x="644376" y="1174833"/>
                  <a:pt x="735845" y="1198094"/>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dirty="0">
              <a:solidFill>
                <a:schemeClr val="tx2"/>
              </a:solidFill>
            </a:endParaRPr>
          </a:p>
        </p:txBody>
      </p:sp>
      <p:grpSp>
        <p:nvGrpSpPr>
          <p:cNvPr id="27" name="Group 26">
            <a:extLst>
              <a:ext uri="{FF2B5EF4-FFF2-40B4-BE49-F238E27FC236}">
                <a16:creationId xmlns:a16="http://schemas.microsoft.com/office/drawing/2014/main" id="{F689B83F-DED1-4FF1-8795-D66BE073A1FC}"/>
              </a:ext>
            </a:extLst>
          </p:cNvPr>
          <p:cNvGrpSpPr/>
          <p:nvPr/>
        </p:nvGrpSpPr>
        <p:grpSpPr>
          <a:xfrm flipH="1">
            <a:off x="1936064" y="3581656"/>
            <a:ext cx="469667" cy="337310"/>
            <a:chOff x="10056508" y="3477013"/>
            <a:chExt cx="713092" cy="512135"/>
          </a:xfrm>
        </p:grpSpPr>
        <p:sp>
          <p:nvSpPr>
            <p:cNvPr id="28" name="Freeform: Shape 13">
              <a:extLst>
                <a:ext uri="{FF2B5EF4-FFF2-40B4-BE49-F238E27FC236}">
                  <a16:creationId xmlns:a16="http://schemas.microsoft.com/office/drawing/2014/main" id="{DE610B33-E292-9F11-4A6E-0FF88920F876}"/>
                </a:ext>
              </a:extLst>
            </p:cNvPr>
            <p:cNvSpPr/>
            <p:nvPr/>
          </p:nvSpPr>
          <p:spPr>
            <a:xfrm>
              <a:off x="10056508" y="3890827"/>
              <a:ext cx="713092" cy="9832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ln>
                  <a:solidFill>
                    <a:srgbClr val="2C3431"/>
                  </a:solidFill>
                </a:ln>
                <a:solidFill>
                  <a:schemeClr val="tx2"/>
                </a:solidFill>
              </a:endParaRPr>
            </a:p>
          </p:txBody>
        </p:sp>
        <p:sp>
          <p:nvSpPr>
            <p:cNvPr id="29" name="Oval 28">
              <a:extLst>
                <a:ext uri="{FF2B5EF4-FFF2-40B4-BE49-F238E27FC236}">
                  <a16:creationId xmlns:a16="http://schemas.microsoft.com/office/drawing/2014/main" id="{97165388-148A-221C-3FA3-50B9A61BDE7D}"/>
                </a:ext>
              </a:extLst>
            </p:cNvPr>
            <p:cNvSpPr/>
            <p:nvPr/>
          </p:nvSpPr>
          <p:spPr>
            <a:xfrm flipH="1">
              <a:off x="10462097" y="3477013"/>
              <a:ext cx="250414" cy="295443"/>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2"/>
                </a:solidFill>
              </a:endParaRPr>
            </a:p>
          </p:txBody>
        </p:sp>
        <p:sp>
          <p:nvSpPr>
            <p:cNvPr id="30" name="Freeform: Shape 15">
              <a:extLst>
                <a:ext uri="{FF2B5EF4-FFF2-40B4-BE49-F238E27FC236}">
                  <a16:creationId xmlns:a16="http://schemas.microsoft.com/office/drawing/2014/main" id="{1F069273-C2A7-3D8B-5203-4527BC8B3039}"/>
                </a:ext>
              </a:extLst>
            </p:cNvPr>
            <p:cNvSpPr/>
            <p:nvPr/>
          </p:nvSpPr>
          <p:spPr>
            <a:xfrm flipH="1">
              <a:off x="10468546" y="3477013"/>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solidFill>
                  <a:schemeClr val="tx2"/>
                </a:solidFill>
              </a:endParaRPr>
            </a:p>
          </p:txBody>
        </p:sp>
        <p:sp>
          <p:nvSpPr>
            <p:cNvPr id="31" name="Oval 30">
              <a:extLst>
                <a:ext uri="{FF2B5EF4-FFF2-40B4-BE49-F238E27FC236}">
                  <a16:creationId xmlns:a16="http://schemas.microsoft.com/office/drawing/2014/main" id="{80AA5136-A18C-C2B6-E9C2-10452AF62273}"/>
                </a:ext>
              </a:extLst>
            </p:cNvPr>
            <p:cNvSpPr/>
            <p:nvPr/>
          </p:nvSpPr>
          <p:spPr>
            <a:xfrm flipH="1">
              <a:off x="10108996" y="3520306"/>
              <a:ext cx="250414" cy="295443"/>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2"/>
                </a:solidFill>
              </a:endParaRPr>
            </a:p>
          </p:txBody>
        </p:sp>
        <p:sp>
          <p:nvSpPr>
            <p:cNvPr id="32" name="Freeform: Shape 17">
              <a:extLst>
                <a:ext uri="{FF2B5EF4-FFF2-40B4-BE49-F238E27FC236}">
                  <a16:creationId xmlns:a16="http://schemas.microsoft.com/office/drawing/2014/main" id="{9DF0C0FE-A9B3-F4DB-36E8-A044451CC18F}"/>
                </a:ext>
              </a:extLst>
            </p:cNvPr>
            <p:cNvSpPr/>
            <p:nvPr/>
          </p:nvSpPr>
          <p:spPr>
            <a:xfrm flipH="1">
              <a:off x="10114155"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solidFill>
                  <a:schemeClr val="tx2"/>
                </a:solidFill>
              </a:endParaRPr>
            </a:p>
          </p:txBody>
        </p:sp>
      </p:grpSp>
    </p:spTree>
    <p:extLst>
      <p:ext uri="{BB962C8B-B14F-4D97-AF65-F5344CB8AC3E}">
        <p14:creationId xmlns:p14="http://schemas.microsoft.com/office/powerpoint/2010/main" val="2900446588"/>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5714BF7F-4D9A-6724-4323-AA2D7D6D9DF7}"/>
              </a:ext>
            </a:extLst>
          </p:cNvPr>
          <p:cNvSpPr/>
          <p:nvPr/>
        </p:nvSpPr>
        <p:spPr>
          <a:xfrm rot="968660">
            <a:off x="-679123" y="1258218"/>
            <a:ext cx="9602923" cy="3898318"/>
          </a:xfrm>
          <a:custGeom>
            <a:avLst/>
            <a:gdLst>
              <a:gd name="connsiteX0" fmla="*/ 0 w 12803897"/>
              <a:gd name="connsiteY0" fmla="*/ 215826 h 5197757"/>
              <a:gd name="connsiteX1" fmla="*/ 7265655 w 12803897"/>
              <a:gd name="connsiteY1" fmla="*/ 186960 h 5197757"/>
              <a:gd name="connsiteX2" fmla="*/ 7010816 w 12803897"/>
              <a:gd name="connsiteY2" fmla="*/ 1624595 h 5197757"/>
              <a:gd name="connsiteX3" fmla="*/ 6977045 w 12803897"/>
              <a:gd name="connsiteY3" fmla="*/ 1720315 h 5197757"/>
              <a:gd name="connsiteX4" fmla="*/ 7021935 w 12803897"/>
              <a:gd name="connsiteY4" fmla="*/ 1659818 h 5197757"/>
              <a:gd name="connsiteX5" fmla="*/ 9081366 w 12803897"/>
              <a:gd name="connsiteY5" fmla="*/ 191287 h 5197757"/>
              <a:gd name="connsiteX6" fmla="*/ 12803897 w 12803897"/>
              <a:gd name="connsiteY6" fmla="*/ 1329451 h 5197757"/>
              <a:gd name="connsiteX7" fmla="*/ 11646289 w 12803897"/>
              <a:gd name="connsiteY7" fmla="*/ 2444351 h 5197757"/>
              <a:gd name="connsiteX8" fmla="*/ 10703071 w 12803897"/>
              <a:gd name="connsiteY8" fmla="*/ 1801280 h 5197757"/>
              <a:gd name="connsiteX9" fmla="*/ 9611631 w 12803897"/>
              <a:gd name="connsiteY9" fmla="*/ 1844412 h 5197757"/>
              <a:gd name="connsiteX10" fmla="*/ 8242239 w 12803897"/>
              <a:gd name="connsiteY10" fmla="*/ 3063993 h 5197757"/>
              <a:gd name="connsiteX11" fmla="*/ 8285777 w 12803897"/>
              <a:gd name="connsiteY11" fmla="*/ 4735422 h 5197757"/>
              <a:gd name="connsiteX12" fmla="*/ 8288961 w 12803897"/>
              <a:gd name="connsiteY12" fmla="*/ 4740118 h 5197757"/>
              <a:gd name="connsiteX13" fmla="*/ 6708028 w 12803897"/>
              <a:gd name="connsiteY13" fmla="*/ 5197757 h 5197757"/>
              <a:gd name="connsiteX14" fmla="*/ 6590215 w 12803897"/>
              <a:gd name="connsiteY14" fmla="*/ 5015394 h 5197757"/>
              <a:gd name="connsiteX15" fmla="*/ 6381330 w 12803897"/>
              <a:gd name="connsiteY15" fmla="*/ 4559771 h 5197757"/>
              <a:gd name="connsiteX16" fmla="*/ 6446023 w 12803897"/>
              <a:gd name="connsiteY16" fmla="*/ 2638685 h 5197757"/>
              <a:gd name="connsiteX17" fmla="*/ 6579563 w 12803897"/>
              <a:gd name="connsiteY17" fmla="*/ 2344774 h 5197757"/>
              <a:gd name="connsiteX18" fmla="*/ 6581210 w 12803897"/>
              <a:gd name="connsiteY18" fmla="*/ 2341768 h 5197757"/>
              <a:gd name="connsiteX19" fmla="*/ 6390775 w 12803897"/>
              <a:gd name="connsiteY19" fmla="*/ 2558036 h 5197757"/>
              <a:gd name="connsiteX20" fmla="*/ 5091615 w 12803897"/>
              <a:gd name="connsiteY20" fmla="*/ 3522488 h 5197757"/>
              <a:gd name="connsiteX21" fmla="*/ 1850877 w 12803897"/>
              <a:gd name="connsiteY21" fmla="*/ 3321467 h 5197757"/>
              <a:gd name="connsiteX22" fmla="*/ 436663 w 12803897"/>
              <a:gd name="connsiteY22" fmla="*/ 1564029 h 5197757"/>
              <a:gd name="connsiteX23" fmla="*/ 0 w 12803897"/>
              <a:gd name="connsiteY23" fmla="*/ 215826 h 5197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803897" h="5197757">
                <a:moveTo>
                  <a:pt x="0" y="215826"/>
                </a:moveTo>
                <a:cubicBezTo>
                  <a:pt x="2348676" y="46033"/>
                  <a:pt x="4889223" y="185711"/>
                  <a:pt x="7265655" y="186960"/>
                </a:cubicBezTo>
                <a:cubicBezTo>
                  <a:pt x="7338978" y="202764"/>
                  <a:pt x="7199484" y="1058103"/>
                  <a:pt x="7010816" y="1624595"/>
                </a:cubicBezTo>
                <a:lnTo>
                  <a:pt x="6977045" y="1720315"/>
                </a:lnTo>
                <a:lnTo>
                  <a:pt x="7021935" y="1659818"/>
                </a:lnTo>
                <a:cubicBezTo>
                  <a:pt x="7485497" y="1064003"/>
                  <a:pt x="8182247" y="453886"/>
                  <a:pt x="9081366" y="191287"/>
                </a:cubicBezTo>
                <a:cubicBezTo>
                  <a:pt x="11123560" y="-313606"/>
                  <a:pt x="11383778" y="220443"/>
                  <a:pt x="12803897" y="1329451"/>
                </a:cubicBezTo>
                <a:lnTo>
                  <a:pt x="11646289" y="2444351"/>
                </a:lnTo>
                <a:cubicBezTo>
                  <a:pt x="11284679" y="2199999"/>
                  <a:pt x="11054493" y="1963438"/>
                  <a:pt x="10703071" y="1801280"/>
                </a:cubicBezTo>
                <a:cubicBezTo>
                  <a:pt x="10378558" y="1707199"/>
                  <a:pt x="9981450" y="1777345"/>
                  <a:pt x="9611631" y="1844412"/>
                </a:cubicBezTo>
                <a:cubicBezTo>
                  <a:pt x="9097720" y="2060654"/>
                  <a:pt x="8463216" y="2582157"/>
                  <a:pt x="8242239" y="3063993"/>
                </a:cubicBezTo>
                <a:cubicBezTo>
                  <a:pt x="8021263" y="3545828"/>
                  <a:pt x="7876899" y="4115955"/>
                  <a:pt x="8285777" y="4735422"/>
                </a:cubicBezTo>
                <a:lnTo>
                  <a:pt x="8288961" y="4740118"/>
                </a:lnTo>
                <a:lnTo>
                  <a:pt x="6708028" y="5197757"/>
                </a:lnTo>
                <a:lnTo>
                  <a:pt x="6590215" y="5015394"/>
                </a:lnTo>
                <a:cubicBezTo>
                  <a:pt x="6498240" y="4860843"/>
                  <a:pt x="6423367" y="4705884"/>
                  <a:pt x="6381330" y="4559771"/>
                </a:cubicBezTo>
                <a:cubicBezTo>
                  <a:pt x="6213182" y="3975320"/>
                  <a:pt x="6196391" y="3529915"/>
                  <a:pt x="6446023" y="2638685"/>
                </a:cubicBezTo>
                <a:cubicBezTo>
                  <a:pt x="6480551" y="2549005"/>
                  <a:pt x="6525147" y="2450070"/>
                  <a:pt x="6579563" y="2344774"/>
                </a:cubicBezTo>
                <a:lnTo>
                  <a:pt x="6581210" y="2341768"/>
                </a:lnTo>
                <a:lnTo>
                  <a:pt x="6390775" y="2558036"/>
                </a:lnTo>
                <a:cubicBezTo>
                  <a:pt x="6006743" y="2965774"/>
                  <a:pt x="5514858" y="3354069"/>
                  <a:pt x="5091615" y="3522488"/>
                </a:cubicBezTo>
                <a:cubicBezTo>
                  <a:pt x="4315803" y="3679339"/>
                  <a:pt x="2736973" y="3646373"/>
                  <a:pt x="1850877" y="3321467"/>
                </a:cubicBezTo>
                <a:cubicBezTo>
                  <a:pt x="1022674" y="2895235"/>
                  <a:pt x="734136" y="2091994"/>
                  <a:pt x="436663" y="1564029"/>
                </a:cubicBezTo>
                <a:cubicBezTo>
                  <a:pt x="316759" y="1197444"/>
                  <a:pt x="278132" y="1047856"/>
                  <a:pt x="0" y="215826"/>
                </a:cubicBezTo>
                <a:close/>
              </a:path>
            </a:pathLst>
          </a:custGeom>
          <a:solidFill>
            <a:schemeClr val="bg2">
              <a:alpha val="1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dirty="0"/>
          </a:p>
        </p:txBody>
      </p:sp>
      <p:sp>
        <p:nvSpPr>
          <p:cNvPr id="2" name="Title 1">
            <a:extLst>
              <a:ext uri="{FF2B5EF4-FFF2-40B4-BE49-F238E27FC236}">
                <a16:creationId xmlns:a16="http://schemas.microsoft.com/office/drawing/2014/main" id="{68786A1A-F56A-1CFB-EBA5-B8B2AF1FB4BF}"/>
              </a:ext>
            </a:extLst>
          </p:cNvPr>
          <p:cNvSpPr>
            <a:spLocks noGrp="1"/>
          </p:cNvSpPr>
          <p:nvPr>
            <p:ph type="title" hasCustomPrompt="1"/>
          </p:nvPr>
        </p:nvSpPr>
        <p:spPr>
          <a:xfrm>
            <a:off x="525593" y="2160596"/>
            <a:ext cx="5860217" cy="2776928"/>
          </a:xfrm>
        </p:spPr>
        <p:txBody>
          <a:bodyPr anchor="b">
            <a:normAutofit/>
          </a:bodyPr>
          <a:lstStyle>
            <a:lvl1pPr>
              <a:defRPr sz="6000">
                <a:solidFill>
                  <a:schemeClr val="accent3">
                    <a:lumMod val="75000"/>
                  </a:schemeClr>
                </a:solidFill>
              </a:defRPr>
            </a:lvl1pPr>
          </a:lstStyle>
          <a:p>
            <a:r>
              <a:rPr lang="en-US" dirty="0"/>
              <a:t>Section Header</a:t>
            </a:r>
          </a:p>
        </p:txBody>
      </p:sp>
      <p:sp>
        <p:nvSpPr>
          <p:cNvPr id="5" name="Footer Placeholder 4">
            <a:extLst>
              <a:ext uri="{FF2B5EF4-FFF2-40B4-BE49-F238E27FC236}">
                <a16:creationId xmlns:a16="http://schemas.microsoft.com/office/drawing/2014/main" id="{4107C5F7-587C-87C6-CAF8-A612BCDB2271}"/>
              </a:ext>
            </a:extLst>
          </p:cNvPr>
          <p:cNvSpPr>
            <a:spLocks noGrp="1"/>
          </p:cNvSpPr>
          <p:nvPr>
            <p:ph type="ftr" sz="quarter" idx="11"/>
          </p:nvPr>
        </p:nvSpPr>
        <p:spPr>
          <a:xfrm>
            <a:off x="525593" y="192024"/>
            <a:ext cx="2442460" cy="273844"/>
          </a:xfrm>
        </p:spPr>
        <p:txBody>
          <a:bodyPr/>
          <a:lstStyle>
            <a:lvl1pPr>
              <a:defRPr>
                <a:solidFill>
                  <a:schemeClr val="accent3">
                    <a:lumMod val="75000"/>
                  </a:schemeClr>
                </a:solidFill>
              </a:defRPr>
            </a:lvl1pPr>
          </a:lstStyle>
          <a:p>
            <a:endParaRPr lang="en-US"/>
          </a:p>
        </p:txBody>
      </p:sp>
      <p:sp>
        <p:nvSpPr>
          <p:cNvPr id="4" name="Date Placeholder 3">
            <a:extLst>
              <a:ext uri="{FF2B5EF4-FFF2-40B4-BE49-F238E27FC236}">
                <a16:creationId xmlns:a16="http://schemas.microsoft.com/office/drawing/2014/main" id="{D3D89F01-23DF-7F47-AE88-C42313662CB1}"/>
              </a:ext>
            </a:extLst>
          </p:cNvPr>
          <p:cNvSpPr>
            <a:spLocks noGrp="1"/>
          </p:cNvSpPr>
          <p:nvPr>
            <p:ph type="dt" sz="half" idx="10"/>
          </p:nvPr>
        </p:nvSpPr>
        <p:spPr/>
        <p:txBody>
          <a:bodyPr/>
          <a:lstStyle>
            <a:lvl1pPr>
              <a:defRPr>
                <a:solidFill>
                  <a:schemeClr val="accent3">
                    <a:lumMod val="75000"/>
                  </a:schemeClr>
                </a:solidFill>
              </a:defRPr>
            </a:lvl1pPr>
          </a:lstStyle>
          <a:p>
            <a:fld id="{4BEBB76A-5642-4655-AA5F-D2E8581DD95F}" type="datetimeFigureOut">
              <a:rPr lang="en-US" smtClean="0"/>
              <a:t>9/28/2026</a:t>
            </a:fld>
            <a:endParaRPr lang="en-US"/>
          </a:p>
        </p:txBody>
      </p:sp>
      <p:sp>
        <p:nvSpPr>
          <p:cNvPr id="6" name="Slide Number Placeholder 5">
            <a:extLst>
              <a:ext uri="{FF2B5EF4-FFF2-40B4-BE49-F238E27FC236}">
                <a16:creationId xmlns:a16="http://schemas.microsoft.com/office/drawing/2014/main" id="{F9647014-48DE-DE03-E331-DB15BAA26852}"/>
              </a:ext>
            </a:extLst>
          </p:cNvPr>
          <p:cNvSpPr>
            <a:spLocks noGrp="1"/>
          </p:cNvSpPr>
          <p:nvPr>
            <p:ph type="sldNum" sz="quarter" idx="12"/>
          </p:nvPr>
        </p:nvSpPr>
        <p:spPr/>
        <p:txBody>
          <a:bodyPr/>
          <a:lstStyle>
            <a:lvl1pPr>
              <a:defRPr>
                <a:solidFill>
                  <a:schemeClr val="accent3">
                    <a:lumMod val="75000"/>
                  </a:schemeClr>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383711163"/>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525593" y="1375780"/>
            <a:ext cx="3338305" cy="1085485"/>
          </a:xfrm>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332329" y="1375780"/>
            <a:ext cx="3424830" cy="2792171"/>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4332330" y="4767263"/>
            <a:ext cx="2379514" cy="273844"/>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9/28/2026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7" name="Freeform: Shape 6">
            <a:extLst>
              <a:ext uri="{FF2B5EF4-FFF2-40B4-BE49-F238E27FC236}">
                <a16:creationId xmlns:a16="http://schemas.microsoft.com/office/drawing/2014/main" id="{71F306B8-9596-E7B4-B1A3-AEE40DF47EE5}"/>
              </a:ext>
            </a:extLst>
          </p:cNvPr>
          <p:cNvSpPr/>
          <p:nvPr/>
        </p:nvSpPr>
        <p:spPr>
          <a:xfrm rot="20531603" flipH="1" flipV="1">
            <a:off x="429231" y="4052911"/>
            <a:ext cx="1658150" cy="859872"/>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574680"/>
              <a:gd name="connsiteY0" fmla="*/ 0 h 3089347"/>
              <a:gd name="connsiteX1" fmla="*/ 4574680 w 4574680"/>
              <a:gd name="connsiteY1" fmla="*/ 1365633 h 3089347"/>
              <a:gd name="connsiteX2" fmla="*/ 3916054 w 4574680"/>
              <a:gd name="connsiteY2" fmla="*/ 2615611 h 3089347"/>
              <a:gd name="connsiteX3" fmla="*/ 3225585 w 4574680"/>
              <a:gd name="connsiteY3" fmla="*/ 2984244 h 3089347"/>
              <a:gd name="connsiteX4" fmla="*/ 2247563 w 4574680"/>
              <a:gd name="connsiteY4" fmla="*/ 3086503 h 3089347"/>
              <a:gd name="connsiteX5" fmla="*/ 1234115 w 4574680"/>
              <a:gd name="connsiteY5" fmla="*/ 3023051 h 3089347"/>
              <a:gd name="connsiteX6" fmla="*/ 155089 w 4574680"/>
              <a:gd name="connsiteY6" fmla="*/ 2034602 h 3089347"/>
              <a:gd name="connsiteX7" fmla="*/ 13820 w 4574680"/>
              <a:gd name="connsiteY7" fmla="*/ 1186120 h 3089347"/>
              <a:gd name="connsiteX8" fmla="*/ 1930 w 4574680"/>
              <a:gd name="connsiteY8" fmla="*/ 0 h 3089347"/>
              <a:gd name="connsiteX0" fmla="*/ 0 w 4560860"/>
              <a:gd name="connsiteY0" fmla="*/ 55958 h 1959185"/>
              <a:gd name="connsiteX1" fmla="*/ 4560860 w 4560860"/>
              <a:gd name="connsiteY1" fmla="*/ 235471 h 1959185"/>
              <a:gd name="connsiteX2" fmla="*/ 3902234 w 4560860"/>
              <a:gd name="connsiteY2" fmla="*/ 1485449 h 1959185"/>
              <a:gd name="connsiteX3" fmla="*/ 3211765 w 4560860"/>
              <a:gd name="connsiteY3" fmla="*/ 1854082 h 1959185"/>
              <a:gd name="connsiteX4" fmla="*/ 2233743 w 4560860"/>
              <a:gd name="connsiteY4" fmla="*/ 1956341 h 1959185"/>
              <a:gd name="connsiteX5" fmla="*/ 1220295 w 4560860"/>
              <a:gd name="connsiteY5" fmla="*/ 1892889 h 1959185"/>
              <a:gd name="connsiteX6" fmla="*/ 141269 w 4560860"/>
              <a:gd name="connsiteY6" fmla="*/ 904440 h 1959185"/>
              <a:gd name="connsiteX7" fmla="*/ 0 w 4560860"/>
              <a:gd name="connsiteY7" fmla="*/ 55958 h 1959185"/>
              <a:gd name="connsiteX0" fmla="*/ 0 w 4419591"/>
              <a:gd name="connsiteY0" fmla="*/ 681456 h 1736201"/>
              <a:gd name="connsiteX1" fmla="*/ 4419591 w 4419591"/>
              <a:gd name="connsiteY1" fmla="*/ 12487 h 1736201"/>
              <a:gd name="connsiteX2" fmla="*/ 3760965 w 4419591"/>
              <a:gd name="connsiteY2" fmla="*/ 1262465 h 1736201"/>
              <a:gd name="connsiteX3" fmla="*/ 3070496 w 4419591"/>
              <a:gd name="connsiteY3" fmla="*/ 1631098 h 1736201"/>
              <a:gd name="connsiteX4" fmla="*/ 2092474 w 4419591"/>
              <a:gd name="connsiteY4" fmla="*/ 1733357 h 1736201"/>
              <a:gd name="connsiteX5" fmla="*/ 1079026 w 4419591"/>
              <a:gd name="connsiteY5" fmla="*/ 1669905 h 1736201"/>
              <a:gd name="connsiteX6" fmla="*/ 0 w 4419591"/>
              <a:gd name="connsiteY6" fmla="*/ 681456 h 1736201"/>
              <a:gd name="connsiteX0" fmla="*/ 0 w 4444077"/>
              <a:gd name="connsiteY0" fmla="*/ 278206 h 1768127"/>
              <a:gd name="connsiteX1" fmla="*/ 4444077 w 4444077"/>
              <a:gd name="connsiteY1" fmla="*/ 44413 h 1768127"/>
              <a:gd name="connsiteX2" fmla="*/ 3785451 w 4444077"/>
              <a:gd name="connsiteY2" fmla="*/ 1294391 h 1768127"/>
              <a:gd name="connsiteX3" fmla="*/ 3094982 w 4444077"/>
              <a:gd name="connsiteY3" fmla="*/ 1663024 h 1768127"/>
              <a:gd name="connsiteX4" fmla="*/ 2116960 w 4444077"/>
              <a:gd name="connsiteY4" fmla="*/ 1765283 h 1768127"/>
              <a:gd name="connsiteX5" fmla="*/ 1103512 w 4444077"/>
              <a:gd name="connsiteY5" fmla="*/ 1701831 h 1768127"/>
              <a:gd name="connsiteX6" fmla="*/ 0 w 4444077"/>
              <a:gd name="connsiteY6" fmla="*/ 278206 h 176812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3650 h 1743571"/>
              <a:gd name="connsiteX1" fmla="*/ 4444077 w 4444077"/>
              <a:gd name="connsiteY1" fmla="*/ 19857 h 1743571"/>
              <a:gd name="connsiteX2" fmla="*/ 3785451 w 4444077"/>
              <a:gd name="connsiteY2" fmla="*/ 1269835 h 1743571"/>
              <a:gd name="connsiteX3" fmla="*/ 3094982 w 4444077"/>
              <a:gd name="connsiteY3" fmla="*/ 1638468 h 1743571"/>
              <a:gd name="connsiteX4" fmla="*/ 2116960 w 4444077"/>
              <a:gd name="connsiteY4" fmla="*/ 1740727 h 1743571"/>
              <a:gd name="connsiteX5" fmla="*/ 1103512 w 4444077"/>
              <a:gd name="connsiteY5" fmla="*/ 1677275 h 1743571"/>
              <a:gd name="connsiteX6" fmla="*/ 0 w 4444077"/>
              <a:gd name="connsiteY6" fmla="*/ 253650 h 1743571"/>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077" h="1723714">
                <a:moveTo>
                  <a:pt x="0" y="233793"/>
                </a:moveTo>
                <a:cubicBezTo>
                  <a:pt x="1291362" y="189652"/>
                  <a:pt x="3168354" y="57895"/>
                  <a:pt x="4444077" y="0"/>
                </a:cubicBezTo>
                <a:cubicBezTo>
                  <a:pt x="4352550" y="749432"/>
                  <a:pt x="4165621" y="965526"/>
                  <a:pt x="3785451" y="1249978"/>
                </a:cubicBezTo>
                <a:cubicBezTo>
                  <a:pt x="3673777" y="1343004"/>
                  <a:pt x="3277609" y="1550393"/>
                  <a:pt x="3094982" y="1618611"/>
                </a:cubicBezTo>
                <a:cubicBezTo>
                  <a:pt x="2720022" y="1693312"/>
                  <a:pt x="2448872" y="1714402"/>
                  <a:pt x="2116960" y="1720870"/>
                </a:cubicBezTo>
                <a:cubicBezTo>
                  <a:pt x="1785048" y="1727338"/>
                  <a:pt x="1342148" y="1728723"/>
                  <a:pt x="1103512" y="1657418"/>
                </a:cubicBezTo>
                <a:cubicBezTo>
                  <a:pt x="754766" y="1482101"/>
                  <a:pt x="340352" y="1121045"/>
                  <a:pt x="0" y="233793"/>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dirty="0"/>
          </a:p>
          <a:p>
            <a:pPr algn="ctr"/>
            <a:endParaRPr lang="en-US" sz="1050" dirty="0"/>
          </a:p>
        </p:txBody>
      </p:sp>
      <p:sp>
        <p:nvSpPr>
          <p:cNvPr id="8" name="Star: 7 Points 2">
            <a:extLst>
              <a:ext uri="{FF2B5EF4-FFF2-40B4-BE49-F238E27FC236}">
                <a16:creationId xmlns:a16="http://schemas.microsoft.com/office/drawing/2014/main" id="{F82C3035-0D94-8ADF-0DE8-0556DA540FF6}"/>
              </a:ext>
            </a:extLst>
          </p:cNvPr>
          <p:cNvSpPr/>
          <p:nvPr/>
        </p:nvSpPr>
        <p:spPr>
          <a:xfrm rot="18062601">
            <a:off x="1264961" y="2678227"/>
            <a:ext cx="1415088" cy="1425713"/>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Freeform: Shape 8">
            <a:extLst>
              <a:ext uri="{FF2B5EF4-FFF2-40B4-BE49-F238E27FC236}">
                <a16:creationId xmlns:a16="http://schemas.microsoft.com/office/drawing/2014/main" id="{EFBA6A1D-A642-FFEA-C959-A64BD06A6A6C}"/>
              </a:ext>
            </a:extLst>
          </p:cNvPr>
          <p:cNvSpPr/>
          <p:nvPr/>
        </p:nvSpPr>
        <p:spPr>
          <a:xfrm rot="17755581">
            <a:off x="2016868" y="3918148"/>
            <a:ext cx="1502265" cy="822577"/>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660758"/>
              <a:gd name="connsiteY0" fmla="*/ 1967436 h 1967436"/>
              <a:gd name="connsiteX1" fmla="*/ 103200 w 3660758"/>
              <a:gd name="connsiteY1" fmla="*/ 1967436 h 1967436"/>
              <a:gd name="connsiteX2" fmla="*/ 96094 w 3660758"/>
              <a:gd name="connsiteY2" fmla="*/ 1904172 h 1967436"/>
              <a:gd name="connsiteX3" fmla="*/ 30923 w 3660758"/>
              <a:gd name="connsiteY3" fmla="*/ 873691 h 1967436"/>
              <a:gd name="connsiteX4" fmla="*/ 12232 w 3660758"/>
              <a:gd name="connsiteY4" fmla="*/ 0 h 1967436"/>
              <a:gd name="connsiteX5" fmla="*/ 3416309 w 3660758"/>
              <a:gd name="connsiteY5" fmla="*/ 4176 h 1967436"/>
              <a:gd name="connsiteX6" fmla="*/ 3389093 w 3660758"/>
              <a:gd name="connsiteY6" fmla="*/ 1921570 h 1967436"/>
              <a:gd name="connsiteX7" fmla="*/ 3383099 w 3660758"/>
              <a:gd name="connsiteY7" fmla="*/ 1967436 h 1967436"/>
              <a:gd name="connsiteX0" fmla="*/ 3383099 w 3431409"/>
              <a:gd name="connsiteY0" fmla="*/ 1967436 h 1967436"/>
              <a:gd name="connsiteX1" fmla="*/ 103200 w 3431409"/>
              <a:gd name="connsiteY1" fmla="*/ 1967436 h 1967436"/>
              <a:gd name="connsiteX2" fmla="*/ 96094 w 3431409"/>
              <a:gd name="connsiteY2" fmla="*/ 1904172 h 1967436"/>
              <a:gd name="connsiteX3" fmla="*/ 30923 w 3431409"/>
              <a:gd name="connsiteY3" fmla="*/ 873691 h 1967436"/>
              <a:gd name="connsiteX4" fmla="*/ 12232 w 3431409"/>
              <a:gd name="connsiteY4" fmla="*/ 0 h 1967436"/>
              <a:gd name="connsiteX5" fmla="*/ 3416309 w 3431409"/>
              <a:gd name="connsiteY5" fmla="*/ 4176 h 1967436"/>
              <a:gd name="connsiteX6" fmla="*/ 3389093 w 3431409"/>
              <a:gd name="connsiteY6" fmla="*/ 1921570 h 1967436"/>
              <a:gd name="connsiteX7" fmla="*/ 3383099 w 3431409"/>
              <a:gd name="connsiteY7"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1409"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60337" y="1363846"/>
                  <a:pt x="3394628" y="1594360"/>
                  <a:pt x="3389093" y="1921570"/>
                </a:cubicBezTo>
                <a:lnTo>
                  <a:pt x="3383099" y="196743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grpSp>
        <p:nvGrpSpPr>
          <p:cNvPr id="10" name="Group 9">
            <a:extLst>
              <a:ext uri="{FF2B5EF4-FFF2-40B4-BE49-F238E27FC236}">
                <a16:creationId xmlns:a16="http://schemas.microsoft.com/office/drawing/2014/main" id="{1F52DA47-97EB-C152-1228-A51F55B73D73}"/>
              </a:ext>
            </a:extLst>
          </p:cNvPr>
          <p:cNvGrpSpPr/>
          <p:nvPr/>
        </p:nvGrpSpPr>
        <p:grpSpPr>
          <a:xfrm>
            <a:off x="1725760" y="3235987"/>
            <a:ext cx="517444" cy="234680"/>
            <a:chOff x="1162566" y="1754387"/>
            <a:chExt cx="689925" cy="312906"/>
          </a:xfrm>
        </p:grpSpPr>
        <p:sp>
          <p:nvSpPr>
            <p:cNvPr id="11" name="Oval 10">
              <a:extLst>
                <a:ext uri="{FF2B5EF4-FFF2-40B4-BE49-F238E27FC236}">
                  <a16:creationId xmlns:a16="http://schemas.microsoft.com/office/drawing/2014/main" id="{5EB2478F-A743-FE6F-6997-12E196EE2F06}"/>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Freeform: Shape 11">
              <a:extLst>
                <a:ext uri="{FF2B5EF4-FFF2-40B4-BE49-F238E27FC236}">
                  <a16:creationId xmlns:a16="http://schemas.microsoft.com/office/drawing/2014/main" id="{5391B45E-F469-B6A8-F28E-A7F3058221E2}"/>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sp>
          <p:nvSpPr>
            <p:cNvPr id="13" name="Oval 12">
              <a:extLst>
                <a:ext uri="{FF2B5EF4-FFF2-40B4-BE49-F238E27FC236}">
                  <a16:creationId xmlns:a16="http://schemas.microsoft.com/office/drawing/2014/main" id="{0C4706A5-7A0D-5A74-03B7-BC81D7311A30}"/>
                </a:ext>
              </a:extLst>
            </p:cNvPr>
            <p:cNvSpPr/>
            <p:nvPr/>
          </p:nvSpPr>
          <p:spPr>
            <a:xfrm rot="21262796" flipV="1">
              <a:off x="1575997"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Freeform: Shape 13">
              <a:extLst>
                <a:ext uri="{FF2B5EF4-FFF2-40B4-BE49-F238E27FC236}">
                  <a16:creationId xmlns:a16="http://schemas.microsoft.com/office/drawing/2014/main" id="{0F770CF4-B3EE-6232-E447-04277D5FCCF6}"/>
                </a:ext>
              </a:extLst>
            </p:cNvPr>
            <p:cNvSpPr/>
            <p:nvPr/>
          </p:nvSpPr>
          <p:spPr>
            <a:xfrm rot="18622065" flipV="1">
              <a:off x="1711783"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dirty="0"/>
            </a:p>
          </p:txBody>
        </p:sp>
      </p:grpSp>
      <p:sp>
        <p:nvSpPr>
          <p:cNvPr id="15" name="Oval 14">
            <a:extLst>
              <a:ext uri="{FF2B5EF4-FFF2-40B4-BE49-F238E27FC236}">
                <a16:creationId xmlns:a16="http://schemas.microsoft.com/office/drawing/2014/main" id="{BCB3267D-E15A-62E4-B97B-11578A25132D}"/>
              </a:ext>
            </a:extLst>
          </p:cNvPr>
          <p:cNvSpPr/>
          <p:nvPr/>
        </p:nvSpPr>
        <p:spPr>
          <a:xfrm rot="5784107">
            <a:off x="1936561" y="3517084"/>
            <a:ext cx="93563" cy="103003"/>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grpSp>
        <p:nvGrpSpPr>
          <p:cNvPr id="16" name="Group 15">
            <a:extLst>
              <a:ext uri="{FF2B5EF4-FFF2-40B4-BE49-F238E27FC236}">
                <a16:creationId xmlns:a16="http://schemas.microsoft.com/office/drawing/2014/main" id="{69ED7691-72CD-905D-1323-370449C44B63}"/>
              </a:ext>
            </a:extLst>
          </p:cNvPr>
          <p:cNvGrpSpPr/>
          <p:nvPr/>
        </p:nvGrpSpPr>
        <p:grpSpPr>
          <a:xfrm rot="691471" flipH="1">
            <a:off x="2519336" y="4366621"/>
            <a:ext cx="396966" cy="275346"/>
            <a:chOff x="9839339" y="677159"/>
            <a:chExt cx="751991" cy="521600"/>
          </a:xfrm>
        </p:grpSpPr>
        <p:sp>
          <p:nvSpPr>
            <p:cNvPr id="17" name="Freeform: Shape 16">
              <a:extLst>
                <a:ext uri="{FF2B5EF4-FFF2-40B4-BE49-F238E27FC236}">
                  <a16:creationId xmlns:a16="http://schemas.microsoft.com/office/drawing/2014/main" id="{AAF28E9C-654B-9B53-91F1-68F6C59A5B6F}"/>
                </a:ext>
              </a:extLst>
            </p:cNvPr>
            <p:cNvSpPr/>
            <p:nvPr/>
          </p:nvSpPr>
          <p:spPr>
            <a:xfrm rot="5636109">
              <a:off x="10405736" y="63306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8" name="Freeform: Shape 17">
              <a:extLst>
                <a:ext uri="{FF2B5EF4-FFF2-40B4-BE49-F238E27FC236}">
                  <a16:creationId xmlns:a16="http://schemas.microsoft.com/office/drawing/2014/main" id="{91C93B7D-C257-A7A0-B694-081E9CABEAB2}"/>
                </a:ext>
              </a:extLst>
            </p:cNvPr>
            <p:cNvSpPr/>
            <p:nvPr/>
          </p:nvSpPr>
          <p:spPr>
            <a:xfrm rot="15963891" flipH="1">
              <a:off x="9883433" y="661928"/>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9" name="Freeform: Shape 18">
              <a:extLst>
                <a:ext uri="{FF2B5EF4-FFF2-40B4-BE49-F238E27FC236}">
                  <a16:creationId xmlns:a16="http://schemas.microsoft.com/office/drawing/2014/main" id="{BD8BBF25-BD81-0EDE-359F-175061D73FA5}"/>
                </a:ext>
              </a:extLst>
            </p:cNvPr>
            <p:cNvSpPr/>
            <p:nvPr/>
          </p:nvSpPr>
          <p:spPr>
            <a:xfrm>
              <a:off x="10099691" y="1099560"/>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grpSp>
    </p:spTree>
    <p:extLst>
      <p:ext uri="{BB962C8B-B14F-4D97-AF65-F5344CB8AC3E}">
        <p14:creationId xmlns:p14="http://schemas.microsoft.com/office/powerpoint/2010/main" val="2331547486"/>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Content 3">
    <p:spTree>
      <p:nvGrpSpPr>
        <p:cNvPr id="1" name=""/>
        <p:cNvGrpSpPr/>
        <p:nvPr/>
      </p:nvGrpSpPr>
      <p:grpSpPr>
        <a:xfrm>
          <a:off x="0" y="0"/>
          <a:ext cx="0" cy="0"/>
          <a:chOff x="0" y="0"/>
          <a:chExt cx="0" cy="0"/>
        </a:xfrm>
      </p:grpSpPr>
      <p:sp>
        <p:nvSpPr>
          <p:cNvPr id="10" name="Star: 7 Points 2">
            <a:extLst>
              <a:ext uri="{FF2B5EF4-FFF2-40B4-BE49-F238E27FC236}">
                <a16:creationId xmlns:a16="http://schemas.microsoft.com/office/drawing/2014/main" id="{CE0A8C0D-DA92-8717-9598-EB576F71156B}"/>
              </a:ext>
            </a:extLst>
          </p:cNvPr>
          <p:cNvSpPr/>
          <p:nvPr/>
        </p:nvSpPr>
        <p:spPr>
          <a:xfrm rot="16200000">
            <a:off x="7669121" y="3677124"/>
            <a:ext cx="1460892" cy="1471861"/>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Freeform: Shape 11">
            <a:extLst>
              <a:ext uri="{FF2B5EF4-FFF2-40B4-BE49-F238E27FC236}">
                <a16:creationId xmlns:a16="http://schemas.microsoft.com/office/drawing/2014/main" id="{9ACD491F-0B7C-652F-0057-23BB1F23A469}"/>
              </a:ext>
            </a:extLst>
          </p:cNvPr>
          <p:cNvSpPr/>
          <p:nvPr/>
        </p:nvSpPr>
        <p:spPr>
          <a:xfrm rot="20301122" flipH="1" flipV="1">
            <a:off x="5000561" y="3953786"/>
            <a:ext cx="1676949" cy="910355"/>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574680"/>
              <a:gd name="connsiteY0" fmla="*/ 0 h 3089347"/>
              <a:gd name="connsiteX1" fmla="*/ 4574680 w 4574680"/>
              <a:gd name="connsiteY1" fmla="*/ 1365633 h 3089347"/>
              <a:gd name="connsiteX2" fmla="*/ 3916054 w 4574680"/>
              <a:gd name="connsiteY2" fmla="*/ 2615611 h 3089347"/>
              <a:gd name="connsiteX3" fmla="*/ 3225585 w 4574680"/>
              <a:gd name="connsiteY3" fmla="*/ 2984244 h 3089347"/>
              <a:gd name="connsiteX4" fmla="*/ 2247563 w 4574680"/>
              <a:gd name="connsiteY4" fmla="*/ 3086503 h 3089347"/>
              <a:gd name="connsiteX5" fmla="*/ 1234115 w 4574680"/>
              <a:gd name="connsiteY5" fmla="*/ 3023051 h 3089347"/>
              <a:gd name="connsiteX6" fmla="*/ 155089 w 4574680"/>
              <a:gd name="connsiteY6" fmla="*/ 2034602 h 3089347"/>
              <a:gd name="connsiteX7" fmla="*/ 13820 w 4574680"/>
              <a:gd name="connsiteY7" fmla="*/ 1186120 h 3089347"/>
              <a:gd name="connsiteX8" fmla="*/ 1930 w 4574680"/>
              <a:gd name="connsiteY8" fmla="*/ 0 h 3089347"/>
              <a:gd name="connsiteX0" fmla="*/ 0 w 4560860"/>
              <a:gd name="connsiteY0" fmla="*/ 55958 h 1959185"/>
              <a:gd name="connsiteX1" fmla="*/ 4560860 w 4560860"/>
              <a:gd name="connsiteY1" fmla="*/ 235471 h 1959185"/>
              <a:gd name="connsiteX2" fmla="*/ 3902234 w 4560860"/>
              <a:gd name="connsiteY2" fmla="*/ 1485449 h 1959185"/>
              <a:gd name="connsiteX3" fmla="*/ 3211765 w 4560860"/>
              <a:gd name="connsiteY3" fmla="*/ 1854082 h 1959185"/>
              <a:gd name="connsiteX4" fmla="*/ 2233743 w 4560860"/>
              <a:gd name="connsiteY4" fmla="*/ 1956341 h 1959185"/>
              <a:gd name="connsiteX5" fmla="*/ 1220295 w 4560860"/>
              <a:gd name="connsiteY5" fmla="*/ 1892889 h 1959185"/>
              <a:gd name="connsiteX6" fmla="*/ 141269 w 4560860"/>
              <a:gd name="connsiteY6" fmla="*/ 904440 h 1959185"/>
              <a:gd name="connsiteX7" fmla="*/ 0 w 4560860"/>
              <a:gd name="connsiteY7" fmla="*/ 55958 h 1959185"/>
              <a:gd name="connsiteX0" fmla="*/ 0 w 4419591"/>
              <a:gd name="connsiteY0" fmla="*/ 681456 h 1736201"/>
              <a:gd name="connsiteX1" fmla="*/ 4419591 w 4419591"/>
              <a:gd name="connsiteY1" fmla="*/ 12487 h 1736201"/>
              <a:gd name="connsiteX2" fmla="*/ 3760965 w 4419591"/>
              <a:gd name="connsiteY2" fmla="*/ 1262465 h 1736201"/>
              <a:gd name="connsiteX3" fmla="*/ 3070496 w 4419591"/>
              <a:gd name="connsiteY3" fmla="*/ 1631098 h 1736201"/>
              <a:gd name="connsiteX4" fmla="*/ 2092474 w 4419591"/>
              <a:gd name="connsiteY4" fmla="*/ 1733357 h 1736201"/>
              <a:gd name="connsiteX5" fmla="*/ 1079026 w 4419591"/>
              <a:gd name="connsiteY5" fmla="*/ 1669905 h 1736201"/>
              <a:gd name="connsiteX6" fmla="*/ 0 w 4419591"/>
              <a:gd name="connsiteY6" fmla="*/ 681456 h 1736201"/>
              <a:gd name="connsiteX0" fmla="*/ 0 w 4444077"/>
              <a:gd name="connsiteY0" fmla="*/ 278206 h 1768127"/>
              <a:gd name="connsiteX1" fmla="*/ 4444077 w 4444077"/>
              <a:gd name="connsiteY1" fmla="*/ 44413 h 1768127"/>
              <a:gd name="connsiteX2" fmla="*/ 3785451 w 4444077"/>
              <a:gd name="connsiteY2" fmla="*/ 1294391 h 1768127"/>
              <a:gd name="connsiteX3" fmla="*/ 3094982 w 4444077"/>
              <a:gd name="connsiteY3" fmla="*/ 1663024 h 1768127"/>
              <a:gd name="connsiteX4" fmla="*/ 2116960 w 4444077"/>
              <a:gd name="connsiteY4" fmla="*/ 1765283 h 1768127"/>
              <a:gd name="connsiteX5" fmla="*/ 1103512 w 4444077"/>
              <a:gd name="connsiteY5" fmla="*/ 1701831 h 1768127"/>
              <a:gd name="connsiteX6" fmla="*/ 0 w 4444077"/>
              <a:gd name="connsiteY6" fmla="*/ 278206 h 176812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3650 h 1743571"/>
              <a:gd name="connsiteX1" fmla="*/ 4444077 w 4444077"/>
              <a:gd name="connsiteY1" fmla="*/ 19857 h 1743571"/>
              <a:gd name="connsiteX2" fmla="*/ 3785451 w 4444077"/>
              <a:gd name="connsiteY2" fmla="*/ 1269835 h 1743571"/>
              <a:gd name="connsiteX3" fmla="*/ 3094982 w 4444077"/>
              <a:gd name="connsiteY3" fmla="*/ 1638468 h 1743571"/>
              <a:gd name="connsiteX4" fmla="*/ 2116960 w 4444077"/>
              <a:gd name="connsiteY4" fmla="*/ 1740727 h 1743571"/>
              <a:gd name="connsiteX5" fmla="*/ 1103512 w 4444077"/>
              <a:gd name="connsiteY5" fmla="*/ 1677275 h 1743571"/>
              <a:gd name="connsiteX6" fmla="*/ 0 w 4444077"/>
              <a:gd name="connsiteY6" fmla="*/ 253650 h 1743571"/>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077" h="1723714">
                <a:moveTo>
                  <a:pt x="0" y="233793"/>
                </a:moveTo>
                <a:cubicBezTo>
                  <a:pt x="1291362" y="189652"/>
                  <a:pt x="3168354" y="57895"/>
                  <a:pt x="4444077" y="0"/>
                </a:cubicBezTo>
                <a:cubicBezTo>
                  <a:pt x="4352550" y="749432"/>
                  <a:pt x="4165621" y="965526"/>
                  <a:pt x="3785451" y="1249978"/>
                </a:cubicBezTo>
                <a:cubicBezTo>
                  <a:pt x="3673777" y="1343004"/>
                  <a:pt x="3277609" y="1550393"/>
                  <a:pt x="3094982" y="1618611"/>
                </a:cubicBezTo>
                <a:cubicBezTo>
                  <a:pt x="2720022" y="1693312"/>
                  <a:pt x="2448872" y="1714402"/>
                  <a:pt x="2116960" y="1720870"/>
                </a:cubicBezTo>
                <a:cubicBezTo>
                  <a:pt x="1785048" y="1727338"/>
                  <a:pt x="1342148" y="1728723"/>
                  <a:pt x="1103512" y="1657418"/>
                </a:cubicBezTo>
                <a:cubicBezTo>
                  <a:pt x="754766" y="1482101"/>
                  <a:pt x="340352" y="1121045"/>
                  <a:pt x="0" y="233793"/>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dirty="0"/>
          </a:p>
          <a:p>
            <a:pPr algn="ctr"/>
            <a:endParaRPr lang="en-US" sz="1050" dirty="0"/>
          </a:p>
        </p:txBody>
      </p:sp>
      <p:sp>
        <p:nvSpPr>
          <p:cNvPr id="13" name="Freeform: Shape 12">
            <a:extLst>
              <a:ext uri="{FF2B5EF4-FFF2-40B4-BE49-F238E27FC236}">
                <a16:creationId xmlns:a16="http://schemas.microsoft.com/office/drawing/2014/main" id="{F49B7ACE-2BBA-793C-AC64-373A31EC90AF}"/>
              </a:ext>
            </a:extLst>
          </p:cNvPr>
          <p:cNvSpPr/>
          <p:nvPr/>
        </p:nvSpPr>
        <p:spPr>
          <a:xfrm rot="17222743">
            <a:off x="6507590" y="3869998"/>
            <a:ext cx="1428483" cy="850645"/>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431404"/>
              <a:gd name="connsiteY0" fmla="*/ 1967436 h 1967436"/>
              <a:gd name="connsiteX1" fmla="*/ 103200 w 3431404"/>
              <a:gd name="connsiteY1" fmla="*/ 1967436 h 1967436"/>
              <a:gd name="connsiteX2" fmla="*/ 96094 w 3431404"/>
              <a:gd name="connsiteY2" fmla="*/ 1904172 h 1967436"/>
              <a:gd name="connsiteX3" fmla="*/ 30923 w 3431404"/>
              <a:gd name="connsiteY3" fmla="*/ 873691 h 1967436"/>
              <a:gd name="connsiteX4" fmla="*/ 12232 w 3431404"/>
              <a:gd name="connsiteY4" fmla="*/ 0 h 1967436"/>
              <a:gd name="connsiteX5" fmla="*/ 3416309 w 3431404"/>
              <a:gd name="connsiteY5" fmla="*/ 4176 h 1967436"/>
              <a:gd name="connsiteX6" fmla="*/ 3419269 w 3431404"/>
              <a:gd name="connsiteY6" fmla="*/ 1195523 h 1967436"/>
              <a:gd name="connsiteX7" fmla="*/ 3389093 w 3431404"/>
              <a:gd name="connsiteY7" fmla="*/ 1921570 h 1967436"/>
              <a:gd name="connsiteX8" fmla="*/ 3383099 w 3431404"/>
              <a:gd name="connsiteY8"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31404"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402173" y="846636"/>
                  <a:pt x="3419269" y="1195523"/>
                </a:cubicBezTo>
                <a:cubicBezTo>
                  <a:pt x="3424380" y="1414648"/>
                  <a:pt x="3409967" y="1696133"/>
                  <a:pt x="3389093" y="1921570"/>
                </a:cubicBezTo>
                <a:lnTo>
                  <a:pt x="3383099" y="196743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grpSp>
        <p:nvGrpSpPr>
          <p:cNvPr id="14" name="Group 13">
            <a:extLst>
              <a:ext uri="{FF2B5EF4-FFF2-40B4-BE49-F238E27FC236}">
                <a16:creationId xmlns:a16="http://schemas.microsoft.com/office/drawing/2014/main" id="{DF03931B-28B2-589C-337B-0817B49369D1}"/>
              </a:ext>
            </a:extLst>
          </p:cNvPr>
          <p:cNvGrpSpPr/>
          <p:nvPr/>
        </p:nvGrpSpPr>
        <p:grpSpPr>
          <a:xfrm>
            <a:off x="8236515" y="4266645"/>
            <a:ext cx="418558" cy="302953"/>
            <a:chOff x="-987768" y="1008276"/>
            <a:chExt cx="718103" cy="519764"/>
          </a:xfrm>
        </p:grpSpPr>
        <p:sp>
          <p:nvSpPr>
            <p:cNvPr id="15" name="Oval 14">
              <a:extLst>
                <a:ext uri="{FF2B5EF4-FFF2-40B4-BE49-F238E27FC236}">
                  <a16:creationId xmlns:a16="http://schemas.microsoft.com/office/drawing/2014/main" id="{068B0E6B-34E0-FEE2-89BF-62531B7BBF0A}"/>
                </a:ext>
              </a:extLst>
            </p:cNvPr>
            <p:cNvSpPr/>
            <p:nvPr/>
          </p:nvSpPr>
          <p:spPr>
            <a:xfrm rot="20842655" flipH="1">
              <a:off x="-987768" y="1008276"/>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16" name="Freeform: Shape 15">
              <a:extLst>
                <a:ext uri="{FF2B5EF4-FFF2-40B4-BE49-F238E27FC236}">
                  <a16:creationId xmlns:a16="http://schemas.microsoft.com/office/drawing/2014/main" id="{EA730A9C-9D8C-A823-D695-5C542292E281}"/>
                </a:ext>
              </a:extLst>
            </p:cNvPr>
            <p:cNvSpPr/>
            <p:nvPr/>
          </p:nvSpPr>
          <p:spPr>
            <a:xfrm>
              <a:off x="-747692" y="1428841"/>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 name="Freeform: Shape 16">
              <a:extLst>
                <a:ext uri="{FF2B5EF4-FFF2-40B4-BE49-F238E27FC236}">
                  <a16:creationId xmlns:a16="http://schemas.microsoft.com/office/drawing/2014/main" id="{D9704DFA-5A09-EE3E-964A-391DC9A20BBB}"/>
                </a:ext>
              </a:extLst>
            </p:cNvPr>
            <p:cNvSpPr/>
            <p:nvPr/>
          </p:nvSpPr>
          <p:spPr>
            <a:xfrm rot="5636109">
              <a:off x="-455259" y="97052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grpSp>
      <p:grpSp>
        <p:nvGrpSpPr>
          <p:cNvPr id="18" name="Group 17">
            <a:extLst>
              <a:ext uri="{FF2B5EF4-FFF2-40B4-BE49-F238E27FC236}">
                <a16:creationId xmlns:a16="http://schemas.microsoft.com/office/drawing/2014/main" id="{BC9FDE2C-59A0-C905-C4C7-7221CD31B72F}"/>
              </a:ext>
            </a:extLst>
          </p:cNvPr>
          <p:cNvGrpSpPr/>
          <p:nvPr/>
        </p:nvGrpSpPr>
        <p:grpSpPr>
          <a:xfrm rot="20415238">
            <a:off x="5593615" y="4299631"/>
            <a:ext cx="490841" cy="218663"/>
            <a:chOff x="10096975" y="5939226"/>
            <a:chExt cx="929806" cy="414217"/>
          </a:xfrm>
        </p:grpSpPr>
        <p:sp>
          <p:nvSpPr>
            <p:cNvPr id="22" name="Freeform: Shape 21">
              <a:extLst>
                <a:ext uri="{FF2B5EF4-FFF2-40B4-BE49-F238E27FC236}">
                  <a16:creationId xmlns:a16="http://schemas.microsoft.com/office/drawing/2014/main" id="{5D693631-801B-B096-47E5-C73C1EFBA463}"/>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4" name="Freeform: Shape 23">
              <a:extLst>
                <a:ext uri="{FF2B5EF4-FFF2-40B4-BE49-F238E27FC236}">
                  <a16:creationId xmlns:a16="http://schemas.microsoft.com/office/drawing/2014/main" id="{63BBE4E4-3A3D-5522-E285-FB5B619FB23F}"/>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7" name="Freeform: Shape 26">
              <a:extLst>
                <a:ext uri="{FF2B5EF4-FFF2-40B4-BE49-F238E27FC236}">
                  <a16:creationId xmlns:a16="http://schemas.microsoft.com/office/drawing/2014/main" id="{C889C6A6-70BF-169E-4DC6-F18CB74C2C7D}"/>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grpSp>
      <p:grpSp>
        <p:nvGrpSpPr>
          <p:cNvPr id="28" name="Group 27">
            <a:extLst>
              <a:ext uri="{FF2B5EF4-FFF2-40B4-BE49-F238E27FC236}">
                <a16:creationId xmlns:a16="http://schemas.microsoft.com/office/drawing/2014/main" id="{AA14217E-5329-2CD0-7691-694DD7F99948}"/>
              </a:ext>
            </a:extLst>
          </p:cNvPr>
          <p:cNvGrpSpPr/>
          <p:nvPr/>
        </p:nvGrpSpPr>
        <p:grpSpPr>
          <a:xfrm flipH="1">
            <a:off x="7046254" y="3935033"/>
            <a:ext cx="454766" cy="243773"/>
            <a:chOff x="5447388" y="3100610"/>
            <a:chExt cx="1500891" cy="804540"/>
          </a:xfrm>
        </p:grpSpPr>
        <p:sp>
          <p:nvSpPr>
            <p:cNvPr id="29" name="Oval 28">
              <a:extLst>
                <a:ext uri="{FF2B5EF4-FFF2-40B4-BE49-F238E27FC236}">
                  <a16:creationId xmlns:a16="http://schemas.microsoft.com/office/drawing/2014/main" id="{A2CF4568-AF56-C9DA-101A-8D2DE15F9DCD}"/>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1" name="Freeform: Shape 30">
              <a:extLst>
                <a:ext uri="{FF2B5EF4-FFF2-40B4-BE49-F238E27FC236}">
                  <a16:creationId xmlns:a16="http://schemas.microsoft.com/office/drawing/2014/main" id="{6DEB9F6D-028B-F675-170F-EB9B8ED801D1}"/>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sp>
          <p:nvSpPr>
            <p:cNvPr id="32" name="Oval 31">
              <a:extLst>
                <a:ext uri="{FF2B5EF4-FFF2-40B4-BE49-F238E27FC236}">
                  <a16:creationId xmlns:a16="http://schemas.microsoft.com/office/drawing/2014/main" id="{A0E20388-2B6F-882F-550C-EB1EEE5F1BCA}"/>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3" name="Freeform: Shape 32">
              <a:extLst>
                <a:ext uri="{FF2B5EF4-FFF2-40B4-BE49-F238E27FC236}">
                  <a16:creationId xmlns:a16="http://schemas.microsoft.com/office/drawing/2014/main" id="{42E71AE5-B7D7-F8C9-712C-5C9EE7F07EBE}"/>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sp>
          <p:nvSpPr>
            <p:cNvPr id="34" name="Freeform: Shape 33">
              <a:extLst>
                <a:ext uri="{FF2B5EF4-FFF2-40B4-BE49-F238E27FC236}">
                  <a16:creationId xmlns:a16="http://schemas.microsoft.com/office/drawing/2014/main" id="{C310E982-8C26-D492-0139-A3D88D5CEAF3}"/>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524746" y="710293"/>
            <a:ext cx="2885885" cy="1628775"/>
          </a:xfrm>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3915732" y="691685"/>
            <a:ext cx="4213862" cy="232165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2946744" y="4767263"/>
            <a:ext cx="1549901" cy="273844"/>
          </a:xfrm>
        </p:spPr>
        <p:txBody>
          <a:bodyPr/>
          <a:lstStyle/>
          <a:p>
            <a:fld id="{4BEBB76A-5642-4655-AA5F-D2E8581DD95F}" type="datetimeFigureOut">
              <a:rPr lang="en-US" smtClean="0"/>
              <a:t>9/28/2026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4633036" y="4767263"/>
            <a:ext cx="368876" cy="273844"/>
          </a:xfrm>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832297999"/>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15" name="Star: 7 Points 2">
            <a:extLst>
              <a:ext uri="{FF2B5EF4-FFF2-40B4-BE49-F238E27FC236}">
                <a16:creationId xmlns:a16="http://schemas.microsoft.com/office/drawing/2014/main" id="{77EA1A05-7340-5497-CC8D-FAE60C30DD3B}"/>
              </a:ext>
            </a:extLst>
          </p:cNvPr>
          <p:cNvSpPr/>
          <p:nvPr/>
        </p:nvSpPr>
        <p:spPr>
          <a:xfrm rot="7778087">
            <a:off x="2755180" y="3557319"/>
            <a:ext cx="1610226" cy="1533621"/>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5215 h 4845608"/>
              <a:gd name="connsiteX1" fmla="*/ 1612941 w 5102525"/>
              <a:gd name="connsiteY1" fmla="*/ 2135243 h 4845608"/>
              <a:gd name="connsiteX2" fmla="*/ 485506 w 5102525"/>
              <a:gd name="connsiteY2" fmla="*/ 937374 h 4845608"/>
              <a:gd name="connsiteX3" fmla="*/ 2767493 w 5102525"/>
              <a:gd name="connsiteY3" fmla="*/ 3648 h 4845608"/>
              <a:gd name="connsiteX4" fmla="*/ 3163847 w 5102525"/>
              <a:gd name="connsiteY4" fmla="*/ 1282362 h 4845608"/>
              <a:gd name="connsiteX5" fmla="*/ 4697917 w 5102525"/>
              <a:gd name="connsiteY5" fmla="*/ 714872 h 4845608"/>
              <a:gd name="connsiteX6" fmla="*/ 4272825 w 5102525"/>
              <a:gd name="connsiteY6" fmla="*/ 1484639 h 4845608"/>
              <a:gd name="connsiteX7" fmla="*/ 3922732 w 5102525"/>
              <a:gd name="connsiteY7" fmla="*/ 2016633 h 4845608"/>
              <a:gd name="connsiteX8" fmla="*/ 5102434 w 5102525"/>
              <a:gd name="connsiteY8" fmla="*/ 2343037 h 4845608"/>
              <a:gd name="connsiteX9" fmla="*/ 3863684 w 5102525"/>
              <a:gd name="connsiteY9" fmla="*/ 2815289 h 4845608"/>
              <a:gd name="connsiteX10" fmla="*/ 4828313 w 5102525"/>
              <a:gd name="connsiteY10" fmla="*/ 3991080 h 4845608"/>
              <a:gd name="connsiteX11" fmla="*/ 3349200 w 5102525"/>
              <a:gd name="connsiteY11" fmla="*/ 3476200 h 4845608"/>
              <a:gd name="connsiteX12" fmla="*/ 3184113 w 5102525"/>
              <a:gd name="connsiteY12" fmla="*/ 4844160 h 4845608"/>
              <a:gd name="connsiteX13" fmla="*/ 2421951 w 5102525"/>
              <a:gd name="connsiteY13" fmla="*/ 3721821 h 4845608"/>
              <a:gd name="connsiteX14" fmla="*/ 1092964 w 5102525"/>
              <a:gd name="connsiteY14" fmla="*/ 4440704 h 4845608"/>
              <a:gd name="connsiteX15" fmla="*/ 1577326 w 5102525"/>
              <a:gd name="connsiteY15" fmla="*/ 2985443 h 4845608"/>
              <a:gd name="connsiteX16" fmla="*/ -1 w 5102525"/>
              <a:gd name="connsiteY16" fmla="*/ 2875215 h 4845608"/>
              <a:gd name="connsiteX0" fmla="*/ 1 w 5102527"/>
              <a:gd name="connsiteY0" fmla="*/ 2871567 h 4841960"/>
              <a:gd name="connsiteX1" fmla="*/ 1612943 w 5102527"/>
              <a:gd name="connsiteY1" fmla="*/ 2131595 h 4841960"/>
              <a:gd name="connsiteX2" fmla="*/ 2767495 w 5102527"/>
              <a:gd name="connsiteY2" fmla="*/ 0 h 4841960"/>
              <a:gd name="connsiteX3" fmla="*/ 3163849 w 5102527"/>
              <a:gd name="connsiteY3" fmla="*/ 1278714 h 4841960"/>
              <a:gd name="connsiteX4" fmla="*/ 4697919 w 5102527"/>
              <a:gd name="connsiteY4" fmla="*/ 711224 h 4841960"/>
              <a:gd name="connsiteX5" fmla="*/ 4272827 w 5102527"/>
              <a:gd name="connsiteY5" fmla="*/ 1480991 h 4841960"/>
              <a:gd name="connsiteX6" fmla="*/ 3922734 w 5102527"/>
              <a:gd name="connsiteY6" fmla="*/ 2012985 h 4841960"/>
              <a:gd name="connsiteX7" fmla="*/ 5102436 w 5102527"/>
              <a:gd name="connsiteY7" fmla="*/ 2339389 h 4841960"/>
              <a:gd name="connsiteX8" fmla="*/ 3863686 w 5102527"/>
              <a:gd name="connsiteY8" fmla="*/ 2811641 h 4841960"/>
              <a:gd name="connsiteX9" fmla="*/ 4828315 w 5102527"/>
              <a:gd name="connsiteY9" fmla="*/ 3987432 h 4841960"/>
              <a:gd name="connsiteX10" fmla="*/ 3349202 w 5102527"/>
              <a:gd name="connsiteY10" fmla="*/ 3472552 h 4841960"/>
              <a:gd name="connsiteX11" fmla="*/ 3184115 w 5102527"/>
              <a:gd name="connsiteY11" fmla="*/ 4840512 h 4841960"/>
              <a:gd name="connsiteX12" fmla="*/ 2421953 w 5102527"/>
              <a:gd name="connsiteY12" fmla="*/ 3718173 h 4841960"/>
              <a:gd name="connsiteX13" fmla="*/ 1092966 w 5102527"/>
              <a:gd name="connsiteY13" fmla="*/ 4437056 h 4841960"/>
              <a:gd name="connsiteX14" fmla="*/ 1577328 w 5102527"/>
              <a:gd name="connsiteY14" fmla="*/ 2981795 h 4841960"/>
              <a:gd name="connsiteX15" fmla="*/ 1 w 5102527"/>
              <a:gd name="connsiteY15" fmla="*/ 2871567 h 4841960"/>
              <a:gd name="connsiteX0" fmla="*/ -1 w 5102525"/>
              <a:gd name="connsiteY0" fmla="*/ 2815753 h 4786146"/>
              <a:gd name="connsiteX1" fmla="*/ 1612941 w 5102525"/>
              <a:gd name="connsiteY1" fmla="*/ 2075781 h 4786146"/>
              <a:gd name="connsiteX2" fmla="*/ 2330067 w 5102525"/>
              <a:gd name="connsiteY2" fmla="*/ -1 h 4786146"/>
              <a:gd name="connsiteX3" fmla="*/ 3163847 w 5102525"/>
              <a:gd name="connsiteY3" fmla="*/ 1222900 h 4786146"/>
              <a:gd name="connsiteX4" fmla="*/ 4697917 w 5102525"/>
              <a:gd name="connsiteY4" fmla="*/ 655410 h 4786146"/>
              <a:gd name="connsiteX5" fmla="*/ 4272825 w 5102525"/>
              <a:gd name="connsiteY5" fmla="*/ 1425177 h 4786146"/>
              <a:gd name="connsiteX6" fmla="*/ 3922732 w 5102525"/>
              <a:gd name="connsiteY6" fmla="*/ 1957171 h 4786146"/>
              <a:gd name="connsiteX7" fmla="*/ 5102434 w 5102525"/>
              <a:gd name="connsiteY7" fmla="*/ 2283575 h 4786146"/>
              <a:gd name="connsiteX8" fmla="*/ 3863684 w 5102525"/>
              <a:gd name="connsiteY8" fmla="*/ 2755827 h 4786146"/>
              <a:gd name="connsiteX9" fmla="*/ 4828313 w 5102525"/>
              <a:gd name="connsiteY9" fmla="*/ 3931618 h 4786146"/>
              <a:gd name="connsiteX10" fmla="*/ 3349200 w 5102525"/>
              <a:gd name="connsiteY10" fmla="*/ 3416738 h 4786146"/>
              <a:gd name="connsiteX11" fmla="*/ 3184113 w 5102525"/>
              <a:gd name="connsiteY11" fmla="*/ 4784698 h 4786146"/>
              <a:gd name="connsiteX12" fmla="*/ 2421951 w 5102525"/>
              <a:gd name="connsiteY12" fmla="*/ 3662359 h 4786146"/>
              <a:gd name="connsiteX13" fmla="*/ 1092964 w 5102525"/>
              <a:gd name="connsiteY13" fmla="*/ 4381242 h 4786146"/>
              <a:gd name="connsiteX14" fmla="*/ 1577326 w 5102525"/>
              <a:gd name="connsiteY14" fmla="*/ 2925981 h 4786146"/>
              <a:gd name="connsiteX15" fmla="*/ -1 w 5102525"/>
              <a:gd name="connsiteY15" fmla="*/ 2815753 h 4786146"/>
              <a:gd name="connsiteX0" fmla="*/ 0 w 4853634"/>
              <a:gd name="connsiteY0" fmla="*/ 1626981 h 4786148"/>
              <a:gd name="connsiteX1" fmla="*/ 1364050 w 4853634"/>
              <a:gd name="connsiteY1" fmla="*/ 207578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0 w 4853634"/>
              <a:gd name="connsiteY0" fmla="*/ 1626979 h 4786146"/>
              <a:gd name="connsiteX1" fmla="*/ 1603369 w 4853634"/>
              <a:gd name="connsiteY1" fmla="*/ 1571261 h 4786146"/>
              <a:gd name="connsiteX2" fmla="*/ 2081176 w 4853634"/>
              <a:gd name="connsiteY2" fmla="*/ -1 h 4786146"/>
              <a:gd name="connsiteX3" fmla="*/ 2914956 w 4853634"/>
              <a:gd name="connsiteY3" fmla="*/ 1222900 h 4786146"/>
              <a:gd name="connsiteX4" fmla="*/ 4449026 w 4853634"/>
              <a:gd name="connsiteY4" fmla="*/ 655410 h 4786146"/>
              <a:gd name="connsiteX5" fmla="*/ 4023934 w 4853634"/>
              <a:gd name="connsiteY5" fmla="*/ 1425177 h 4786146"/>
              <a:gd name="connsiteX6" fmla="*/ 3673841 w 4853634"/>
              <a:gd name="connsiteY6" fmla="*/ 1957171 h 4786146"/>
              <a:gd name="connsiteX7" fmla="*/ 4853543 w 4853634"/>
              <a:gd name="connsiteY7" fmla="*/ 2283575 h 4786146"/>
              <a:gd name="connsiteX8" fmla="*/ 3614793 w 4853634"/>
              <a:gd name="connsiteY8" fmla="*/ 2755827 h 4786146"/>
              <a:gd name="connsiteX9" fmla="*/ 4579422 w 4853634"/>
              <a:gd name="connsiteY9" fmla="*/ 3931618 h 4786146"/>
              <a:gd name="connsiteX10" fmla="*/ 3100309 w 4853634"/>
              <a:gd name="connsiteY10" fmla="*/ 3416738 h 4786146"/>
              <a:gd name="connsiteX11" fmla="*/ 2935222 w 4853634"/>
              <a:gd name="connsiteY11" fmla="*/ 4784698 h 4786146"/>
              <a:gd name="connsiteX12" fmla="*/ 2173060 w 4853634"/>
              <a:gd name="connsiteY12" fmla="*/ 3662359 h 4786146"/>
              <a:gd name="connsiteX13" fmla="*/ 844073 w 4853634"/>
              <a:gd name="connsiteY13" fmla="*/ 4381242 h 4786146"/>
              <a:gd name="connsiteX14" fmla="*/ 1328435 w 4853634"/>
              <a:gd name="connsiteY14" fmla="*/ 2925981 h 4786146"/>
              <a:gd name="connsiteX15" fmla="*/ 0 w 4853634"/>
              <a:gd name="connsiteY15" fmla="*/ 1626979 h 4786146"/>
              <a:gd name="connsiteX0" fmla="*/ 0 w 4853634"/>
              <a:gd name="connsiteY0" fmla="*/ 1626981 h 4786148"/>
              <a:gd name="connsiteX1" fmla="*/ 1603369 w 4853634"/>
              <a:gd name="connsiteY1" fmla="*/ 157126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814647 w 4824208"/>
              <a:gd name="connsiteY13" fmla="*/ 4381242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814649 w 4824210"/>
              <a:gd name="connsiteY13" fmla="*/ 4381244 h 4786148"/>
              <a:gd name="connsiteX14" fmla="*/ 1299011 w 4824210"/>
              <a:gd name="connsiteY14" fmla="*/ 2925983 h 4786148"/>
              <a:gd name="connsiteX15" fmla="*/ 1 w 4824210"/>
              <a:gd name="connsiteY15" fmla="*/ 1515908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354842 w 4824208"/>
              <a:gd name="connsiteY13" fmla="*/ 3823584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354844 w 4824210"/>
              <a:gd name="connsiteY13" fmla="*/ 3823586 h 4786148"/>
              <a:gd name="connsiteX14" fmla="*/ 1306700 w 4824210"/>
              <a:gd name="connsiteY14" fmla="*/ 2597830 h 4786148"/>
              <a:gd name="connsiteX15" fmla="*/ 1 w 4824210"/>
              <a:gd name="connsiteY15" fmla="*/ 1515908 h 4786148"/>
              <a:gd name="connsiteX0" fmla="*/ -1 w 4824208"/>
              <a:gd name="connsiteY0" fmla="*/ 1515906 h 4785882"/>
              <a:gd name="connsiteX1" fmla="*/ 1573943 w 4824208"/>
              <a:gd name="connsiteY1" fmla="*/ 1571261 h 4785882"/>
              <a:gd name="connsiteX2" fmla="*/ 2051750 w 4824208"/>
              <a:gd name="connsiteY2" fmla="*/ -1 h 4785882"/>
              <a:gd name="connsiteX3" fmla="*/ 2885530 w 4824208"/>
              <a:gd name="connsiteY3" fmla="*/ 1222900 h 4785882"/>
              <a:gd name="connsiteX4" fmla="*/ 4419600 w 4824208"/>
              <a:gd name="connsiteY4" fmla="*/ 655410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4419602 w 4824210"/>
              <a:gd name="connsiteY4" fmla="*/ 655412 h 4785884"/>
              <a:gd name="connsiteX5" fmla="*/ 3994510 w 4824210"/>
              <a:gd name="connsiteY5" fmla="*/ 1425179 h 4785884"/>
              <a:gd name="connsiteX6" fmla="*/ 3644417 w 4824210"/>
              <a:gd name="connsiteY6" fmla="*/ 1957173 h 4785884"/>
              <a:gd name="connsiteX7" fmla="*/ 4824119 w 4824210"/>
              <a:gd name="connsiteY7" fmla="*/ 2283577 h 4785884"/>
              <a:gd name="connsiteX8" fmla="*/ 3585369 w 4824210"/>
              <a:gd name="connsiteY8" fmla="*/ 2755829 h 4785884"/>
              <a:gd name="connsiteX9" fmla="*/ 4549998 w 4824210"/>
              <a:gd name="connsiteY9" fmla="*/ 3931620 h 4785884"/>
              <a:gd name="connsiteX10" fmla="*/ 3070885 w 4824210"/>
              <a:gd name="connsiteY10" fmla="*/ 3416740 h 4785884"/>
              <a:gd name="connsiteX11" fmla="*/ 2905798 w 4824210"/>
              <a:gd name="connsiteY11" fmla="*/ 4784700 h 4785884"/>
              <a:gd name="connsiteX12" fmla="*/ 2017369 w 4824210"/>
              <a:gd name="connsiteY12" fmla="*/ 3391175 h 4785884"/>
              <a:gd name="connsiteX13" fmla="*/ 354844 w 4824210"/>
              <a:gd name="connsiteY13" fmla="*/ 3823586 h 4785884"/>
              <a:gd name="connsiteX14" fmla="*/ 1306700 w 4824210"/>
              <a:gd name="connsiteY14" fmla="*/ 2597830 h 4785884"/>
              <a:gd name="connsiteX15" fmla="*/ 1 w 4824210"/>
              <a:gd name="connsiteY15"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787860 w 4824208"/>
              <a:gd name="connsiteY3" fmla="*/ 1342310 h 4785882"/>
              <a:gd name="connsiteX4" fmla="*/ 3924153 w 4824208"/>
              <a:gd name="connsiteY4" fmla="*/ 431702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816877"/>
              <a:gd name="connsiteX1" fmla="*/ 1681474 w 4824210"/>
              <a:gd name="connsiteY1" fmla="*/ 1764603 h 4816877"/>
              <a:gd name="connsiteX2" fmla="*/ 2051752 w 4824210"/>
              <a:gd name="connsiteY2" fmla="*/ 1 h 4816877"/>
              <a:gd name="connsiteX3" fmla="*/ 2692151 w 4824210"/>
              <a:gd name="connsiteY3" fmla="*/ 1634454 h 4816877"/>
              <a:gd name="connsiteX4" fmla="*/ 3924155 w 4824210"/>
              <a:gd name="connsiteY4" fmla="*/ 431704 h 4816877"/>
              <a:gd name="connsiteX5" fmla="*/ 3501933 w 4824210"/>
              <a:gd name="connsiteY5" fmla="*/ 2011010 h 4816877"/>
              <a:gd name="connsiteX6" fmla="*/ 4824119 w 4824210"/>
              <a:gd name="connsiteY6" fmla="*/ 2283577 h 4816877"/>
              <a:gd name="connsiteX7" fmla="*/ 3585369 w 4824210"/>
              <a:gd name="connsiteY7" fmla="*/ 2755829 h 4816877"/>
              <a:gd name="connsiteX8" fmla="*/ 4549998 w 4824210"/>
              <a:gd name="connsiteY8" fmla="*/ 3931620 h 4816877"/>
              <a:gd name="connsiteX9" fmla="*/ 3070885 w 4824210"/>
              <a:gd name="connsiteY9" fmla="*/ 3416740 h 4816877"/>
              <a:gd name="connsiteX10" fmla="*/ 2769359 w 4824210"/>
              <a:gd name="connsiteY10" fmla="*/ 4815717 h 4816877"/>
              <a:gd name="connsiteX11" fmla="*/ 2017369 w 4824210"/>
              <a:gd name="connsiteY11" fmla="*/ 3391175 h 4816877"/>
              <a:gd name="connsiteX12" fmla="*/ 354844 w 4824210"/>
              <a:gd name="connsiteY12" fmla="*/ 3823586 h 4816877"/>
              <a:gd name="connsiteX13" fmla="*/ 1306700 w 4824210"/>
              <a:gd name="connsiteY13" fmla="*/ 2597830 h 4816877"/>
              <a:gd name="connsiteX14" fmla="*/ 1 w 4824210"/>
              <a:gd name="connsiteY14" fmla="*/ 1515908 h 4816877"/>
              <a:gd name="connsiteX0" fmla="*/ -1 w 4824208"/>
              <a:gd name="connsiteY0" fmla="*/ 1515906 h 4816873"/>
              <a:gd name="connsiteX1" fmla="*/ 1681472 w 4824208"/>
              <a:gd name="connsiteY1" fmla="*/ 1764601 h 4816873"/>
              <a:gd name="connsiteX2" fmla="*/ 2051750 w 4824208"/>
              <a:gd name="connsiteY2" fmla="*/ -1 h 4816873"/>
              <a:gd name="connsiteX3" fmla="*/ 2588999 w 4824208"/>
              <a:gd name="connsiteY3" fmla="*/ 1677665 h 4816873"/>
              <a:gd name="connsiteX4" fmla="*/ 3924153 w 4824208"/>
              <a:gd name="connsiteY4" fmla="*/ 431702 h 4816873"/>
              <a:gd name="connsiteX5" fmla="*/ 3501931 w 4824208"/>
              <a:gd name="connsiteY5" fmla="*/ 2011008 h 4816873"/>
              <a:gd name="connsiteX6" fmla="*/ 4824117 w 4824208"/>
              <a:gd name="connsiteY6" fmla="*/ 2283575 h 4816873"/>
              <a:gd name="connsiteX7" fmla="*/ 3585367 w 4824208"/>
              <a:gd name="connsiteY7" fmla="*/ 2755827 h 4816873"/>
              <a:gd name="connsiteX8" fmla="*/ 4549996 w 4824208"/>
              <a:gd name="connsiteY8" fmla="*/ 3931618 h 4816873"/>
              <a:gd name="connsiteX9" fmla="*/ 3070883 w 4824208"/>
              <a:gd name="connsiteY9" fmla="*/ 3416738 h 4816873"/>
              <a:gd name="connsiteX10" fmla="*/ 2769357 w 4824208"/>
              <a:gd name="connsiteY10" fmla="*/ 4815715 h 4816873"/>
              <a:gd name="connsiteX11" fmla="*/ 2017367 w 4824208"/>
              <a:gd name="connsiteY11" fmla="*/ 3391173 h 4816873"/>
              <a:gd name="connsiteX12" fmla="*/ 354842 w 4824208"/>
              <a:gd name="connsiteY12" fmla="*/ 3823584 h 4816873"/>
              <a:gd name="connsiteX13" fmla="*/ 1306698 w 4824208"/>
              <a:gd name="connsiteY13" fmla="*/ 2597828 h 4816873"/>
              <a:gd name="connsiteX14" fmla="*/ -1 w 4824208"/>
              <a:gd name="connsiteY14" fmla="*/ 1515906 h 4816873"/>
              <a:gd name="connsiteX0" fmla="*/ 1 w 4824210"/>
              <a:gd name="connsiteY0" fmla="*/ 1450607 h 4751576"/>
              <a:gd name="connsiteX1" fmla="*/ 1681474 w 4824210"/>
              <a:gd name="connsiteY1" fmla="*/ 1699302 h 4751576"/>
              <a:gd name="connsiteX2" fmla="*/ 1872212 w 4824210"/>
              <a:gd name="connsiteY2" fmla="*/ 0 h 4751576"/>
              <a:gd name="connsiteX3" fmla="*/ 2589001 w 4824210"/>
              <a:gd name="connsiteY3" fmla="*/ 1612366 h 4751576"/>
              <a:gd name="connsiteX4" fmla="*/ 3924155 w 4824210"/>
              <a:gd name="connsiteY4" fmla="*/ 366403 h 4751576"/>
              <a:gd name="connsiteX5" fmla="*/ 3501933 w 4824210"/>
              <a:gd name="connsiteY5" fmla="*/ 1945709 h 4751576"/>
              <a:gd name="connsiteX6" fmla="*/ 4824119 w 4824210"/>
              <a:gd name="connsiteY6" fmla="*/ 2218276 h 4751576"/>
              <a:gd name="connsiteX7" fmla="*/ 3585369 w 4824210"/>
              <a:gd name="connsiteY7" fmla="*/ 2690528 h 4751576"/>
              <a:gd name="connsiteX8" fmla="*/ 4549998 w 4824210"/>
              <a:gd name="connsiteY8" fmla="*/ 3866319 h 4751576"/>
              <a:gd name="connsiteX9" fmla="*/ 3070885 w 4824210"/>
              <a:gd name="connsiteY9" fmla="*/ 3351439 h 4751576"/>
              <a:gd name="connsiteX10" fmla="*/ 2769359 w 4824210"/>
              <a:gd name="connsiteY10" fmla="*/ 4750416 h 4751576"/>
              <a:gd name="connsiteX11" fmla="*/ 2017369 w 4824210"/>
              <a:gd name="connsiteY11" fmla="*/ 3325874 h 4751576"/>
              <a:gd name="connsiteX12" fmla="*/ 354844 w 4824210"/>
              <a:gd name="connsiteY12" fmla="*/ 3758285 h 4751576"/>
              <a:gd name="connsiteX13" fmla="*/ 1306700 w 4824210"/>
              <a:gd name="connsiteY13" fmla="*/ 2532529 h 4751576"/>
              <a:gd name="connsiteX14" fmla="*/ 1 w 4824210"/>
              <a:gd name="connsiteY14" fmla="*/ 1450607 h 475157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589001 w 4824210"/>
              <a:gd name="connsiteY3" fmla="*/ 148555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52997 w 4824210"/>
              <a:gd name="connsiteY3" fmla="*/ 1403752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652995 w 4824208"/>
              <a:gd name="connsiteY3" fmla="*/ 1403750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52997 w 4824210"/>
              <a:gd name="connsiteY3" fmla="*/ 1403752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652995 w 4824208"/>
              <a:gd name="connsiteY3" fmla="*/ 1403750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60385 w 4824210"/>
              <a:gd name="connsiteY3" fmla="*/ 138277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660383 w 4824208"/>
              <a:gd name="connsiteY3" fmla="*/ 138277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60385 w 4824210"/>
              <a:gd name="connsiteY3" fmla="*/ 138277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6368 h 4627335"/>
              <a:gd name="connsiteX1" fmla="*/ 1681472 w 4824208"/>
              <a:gd name="connsiteY1" fmla="*/ 1575063 h 4627335"/>
              <a:gd name="connsiteX2" fmla="*/ 1951479 w 4824208"/>
              <a:gd name="connsiteY2" fmla="*/ 2572 h 4627335"/>
              <a:gd name="connsiteX3" fmla="*/ 2660383 w 4824208"/>
              <a:gd name="connsiteY3" fmla="*/ 1385347 h 4627335"/>
              <a:gd name="connsiteX4" fmla="*/ 3924153 w 4824208"/>
              <a:gd name="connsiteY4" fmla="*/ 242164 h 4627335"/>
              <a:gd name="connsiteX5" fmla="*/ 3501931 w 4824208"/>
              <a:gd name="connsiteY5" fmla="*/ 1821470 h 4627335"/>
              <a:gd name="connsiteX6" fmla="*/ 4824117 w 4824208"/>
              <a:gd name="connsiteY6" fmla="*/ 2094037 h 4627335"/>
              <a:gd name="connsiteX7" fmla="*/ 3585367 w 4824208"/>
              <a:gd name="connsiteY7" fmla="*/ 2566289 h 4627335"/>
              <a:gd name="connsiteX8" fmla="*/ 4549996 w 4824208"/>
              <a:gd name="connsiteY8" fmla="*/ 3742080 h 4627335"/>
              <a:gd name="connsiteX9" fmla="*/ 3070883 w 4824208"/>
              <a:gd name="connsiteY9" fmla="*/ 3227200 h 4627335"/>
              <a:gd name="connsiteX10" fmla="*/ 2769357 w 4824208"/>
              <a:gd name="connsiteY10" fmla="*/ 4626177 h 4627335"/>
              <a:gd name="connsiteX11" fmla="*/ 2017367 w 4824208"/>
              <a:gd name="connsiteY11" fmla="*/ 3201635 h 4627335"/>
              <a:gd name="connsiteX12" fmla="*/ 354842 w 4824208"/>
              <a:gd name="connsiteY12" fmla="*/ 3634046 h 4627335"/>
              <a:gd name="connsiteX13" fmla="*/ 1306698 w 4824208"/>
              <a:gd name="connsiteY13" fmla="*/ 2408290 h 4627335"/>
              <a:gd name="connsiteX14" fmla="*/ -1 w 4824208"/>
              <a:gd name="connsiteY14" fmla="*/ 1326368 h 4627335"/>
              <a:gd name="connsiteX0" fmla="*/ 1 w 4858857"/>
              <a:gd name="connsiteY0" fmla="*/ 1326370 h 4627339"/>
              <a:gd name="connsiteX1" fmla="*/ 1681474 w 4858857"/>
              <a:gd name="connsiteY1" fmla="*/ 1575065 h 4627339"/>
              <a:gd name="connsiteX2" fmla="*/ 1951481 w 4858857"/>
              <a:gd name="connsiteY2" fmla="*/ 2574 h 4627339"/>
              <a:gd name="connsiteX3" fmla="*/ 2660385 w 4858857"/>
              <a:gd name="connsiteY3" fmla="*/ 1385349 h 4627339"/>
              <a:gd name="connsiteX4" fmla="*/ 3924155 w 4858857"/>
              <a:gd name="connsiteY4" fmla="*/ 242166 h 4627339"/>
              <a:gd name="connsiteX5" fmla="*/ 3501933 w 4858857"/>
              <a:gd name="connsiteY5" fmla="*/ 1821472 h 4627339"/>
              <a:gd name="connsiteX6" fmla="*/ 4858770 w 4858857"/>
              <a:gd name="connsiteY6" fmla="*/ 2100005 h 4627339"/>
              <a:gd name="connsiteX7" fmla="*/ 3585369 w 4858857"/>
              <a:gd name="connsiteY7" fmla="*/ 2566291 h 4627339"/>
              <a:gd name="connsiteX8" fmla="*/ 4549998 w 4858857"/>
              <a:gd name="connsiteY8" fmla="*/ 3742082 h 4627339"/>
              <a:gd name="connsiteX9" fmla="*/ 3070885 w 4858857"/>
              <a:gd name="connsiteY9" fmla="*/ 3227202 h 4627339"/>
              <a:gd name="connsiteX10" fmla="*/ 2769359 w 4858857"/>
              <a:gd name="connsiteY10" fmla="*/ 4626179 h 4627339"/>
              <a:gd name="connsiteX11" fmla="*/ 2017369 w 4858857"/>
              <a:gd name="connsiteY11" fmla="*/ 3201637 h 4627339"/>
              <a:gd name="connsiteX12" fmla="*/ 354844 w 4858857"/>
              <a:gd name="connsiteY12" fmla="*/ 3634048 h 4627339"/>
              <a:gd name="connsiteX13" fmla="*/ 1306700 w 4858857"/>
              <a:gd name="connsiteY13" fmla="*/ 2408292 h 4627339"/>
              <a:gd name="connsiteX14" fmla="*/ 1 w 4858857"/>
              <a:gd name="connsiteY14" fmla="*/ 1326370 h 4627339"/>
              <a:gd name="connsiteX0" fmla="*/ -1 w 4858855"/>
              <a:gd name="connsiteY0" fmla="*/ 1326370 h 4627337"/>
              <a:gd name="connsiteX1" fmla="*/ 1681472 w 4858855"/>
              <a:gd name="connsiteY1" fmla="*/ 1575065 h 4627337"/>
              <a:gd name="connsiteX2" fmla="*/ 1951479 w 4858855"/>
              <a:gd name="connsiteY2" fmla="*/ 2574 h 4627337"/>
              <a:gd name="connsiteX3" fmla="*/ 2660383 w 4858855"/>
              <a:gd name="connsiteY3" fmla="*/ 1385349 h 4627337"/>
              <a:gd name="connsiteX4" fmla="*/ 3924153 w 4858855"/>
              <a:gd name="connsiteY4" fmla="*/ 242166 h 4627337"/>
              <a:gd name="connsiteX5" fmla="*/ 3501931 w 4858855"/>
              <a:gd name="connsiteY5" fmla="*/ 1821472 h 4627337"/>
              <a:gd name="connsiteX6" fmla="*/ 4858768 w 4858855"/>
              <a:gd name="connsiteY6" fmla="*/ 2100005 h 4627337"/>
              <a:gd name="connsiteX7" fmla="*/ 3585367 w 4858855"/>
              <a:gd name="connsiteY7" fmla="*/ 2566291 h 4627337"/>
              <a:gd name="connsiteX8" fmla="*/ 4549996 w 4858855"/>
              <a:gd name="connsiteY8" fmla="*/ 3742082 h 4627337"/>
              <a:gd name="connsiteX9" fmla="*/ 3070883 w 4858855"/>
              <a:gd name="connsiteY9" fmla="*/ 3227202 h 4627337"/>
              <a:gd name="connsiteX10" fmla="*/ 2769357 w 4858855"/>
              <a:gd name="connsiteY10" fmla="*/ 4626179 h 4627337"/>
              <a:gd name="connsiteX11" fmla="*/ 2017367 w 4858855"/>
              <a:gd name="connsiteY11" fmla="*/ 3201637 h 4627337"/>
              <a:gd name="connsiteX12" fmla="*/ 354842 w 4858855"/>
              <a:gd name="connsiteY12" fmla="*/ 3634048 h 4627337"/>
              <a:gd name="connsiteX13" fmla="*/ 1306698 w 4858855"/>
              <a:gd name="connsiteY13" fmla="*/ 2408292 h 4627337"/>
              <a:gd name="connsiteX14" fmla="*/ -1 w 4858855"/>
              <a:gd name="connsiteY14" fmla="*/ 1326370 h 4627337"/>
              <a:gd name="connsiteX0" fmla="*/ 1 w 4858857"/>
              <a:gd name="connsiteY0" fmla="*/ 1326370 h 4627339"/>
              <a:gd name="connsiteX1" fmla="*/ 1681474 w 4858857"/>
              <a:gd name="connsiteY1" fmla="*/ 1575065 h 4627339"/>
              <a:gd name="connsiteX2" fmla="*/ 1951481 w 4858857"/>
              <a:gd name="connsiteY2" fmla="*/ 2574 h 4627339"/>
              <a:gd name="connsiteX3" fmla="*/ 2660385 w 4858857"/>
              <a:gd name="connsiteY3" fmla="*/ 1385349 h 4627339"/>
              <a:gd name="connsiteX4" fmla="*/ 3924155 w 4858857"/>
              <a:gd name="connsiteY4" fmla="*/ 242166 h 4627339"/>
              <a:gd name="connsiteX5" fmla="*/ 3501933 w 4858857"/>
              <a:gd name="connsiteY5" fmla="*/ 1821472 h 4627339"/>
              <a:gd name="connsiteX6" fmla="*/ 4858770 w 4858857"/>
              <a:gd name="connsiteY6" fmla="*/ 2100005 h 4627339"/>
              <a:gd name="connsiteX7" fmla="*/ 3585369 w 4858857"/>
              <a:gd name="connsiteY7" fmla="*/ 2566291 h 4627339"/>
              <a:gd name="connsiteX8" fmla="*/ 4549998 w 4858857"/>
              <a:gd name="connsiteY8" fmla="*/ 3742082 h 4627339"/>
              <a:gd name="connsiteX9" fmla="*/ 3070885 w 4858857"/>
              <a:gd name="connsiteY9" fmla="*/ 3227202 h 4627339"/>
              <a:gd name="connsiteX10" fmla="*/ 2769359 w 4858857"/>
              <a:gd name="connsiteY10" fmla="*/ 4626179 h 4627339"/>
              <a:gd name="connsiteX11" fmla="*/ 2017369 w 4858857"/>
              <a:gd name="connsiteY11" fmla="*/ 3201637 h 4627339"/>
              <a:gd name="connsiteX12" fmla="*/ 354844 w 4858857"/>
              <a:gd name="connsiteY12" fmla="*/ 3634048 h 4627339"/>
              <a:gd name="connsiteX13" fmla="*/ 1306700 w 4858857"/>
              <a:gd name="connsiteY13" fmla="*/ 2408292 h 4627339"/>
              <a:gd name="connsiteX14" fmla="*/ 1 w 4858857"/>
              <a:gd name="connsiteY14" fmla="*/ 1326370 h 4627339"/>
              <a:gd name="connsiteX0" fmla="*/ -1 w 4858845"/>
              <a:gd name="connsiteY0" fmla="*/ 1326370 h 4627337"/>
              <a:gd name="connsiteX1" fmla="*/ 1681472 w 4858845"/>
              <a:gd name="connsiteY1" fmla="*/ 1575065 h 4627337"/>
              <a:gd name="connsiteX2" fmla="*/ 1951479 w 4858845"/>
              <a:gd name="connsiteY2" fmla="*/ 2574 h 4627337"/>
              <a:gd name="connsiteX3" fmla="*/ 2660383 w 4858845"/>
              <a:gd name="connsiteY3" fmla="*/ 1385349 h 4627337"/>
              <a:gd name="connsiteX4" fmla="*/ 3924153 w 4858845"/>
              <a:gd name="connsiteY4" fmla="*/ 242166 h 4627337"/>
              <a:gd name="connsiteX5" fmla="*/ 3501931 w 4858845"/>
              <a:gd name="connsiteY5" fmla="*/ 1821472 h 4627337"/>
              <a:gd name="connsiteX6" fmla="*/ 4858768 w 4858845"/>
              <a:gd name="connsiteY6" fmla="*/ 2100005 h 4627337"/>
              <a:gd name="connsiteX7" fmla="*/ 3585367 w 4858845"/>
              <a:gd name="connsiteY7" fmla="*/ 2566291 h 4627337"/>
              <a:gd name="connsiteX8" fmla="*/ 4549996 w 4858845"/>
              <a:gd name="connsiteY8" fmla="*/ 3742082 h 4627337"/>
              <a:gd name="connsiteX9" fmla="*/ 3070883 w 4858845"/>
              <a:gd name="connsiteY9" fmla="*/ 3227202 h 4627337"/>
              <a:gd name="connsiteX10" fmla="*/ 2769357 w 4858845"/>
              <a:gd name="connsiteY10" fmla="*/ 4626179 h 4627337"/>
              <a:gd name="connsiteX11" fmla="*/ 2017367 w 4858845"/>
              <a:gd name="connsiteY11" fmla="*/ 3201637 h 4627337"/>
              <a:gd name="connsiteX12" fmla="*/ 354842 w 4858845"/>
              <a:gd name="connsiteY12" fmla="*/ 3634048 h 4627337"/>
              <a:gd name="connsiteX13" fmla="*/ 1306698 w 4858845"/>
              <a:gd name="connsiteY13" fmla="*/ 2408292 h 4627337"/>
              <a:gd name="connsiteX14" fmla="*/ -1 w 4858845"/>
              <a:gd name="connsiteY14" fmla="*/ 1326370 h 4627337"/>
              <a:gd name="connsiteX0" fmla="*/ 1 w 4858847"/>
              <a:gd name="connsiteY0" fmla="*/ 1326583 h 4627552"/>
              <a:gd name="connsiteX1" fmla="*/ 1681474 w 4858847"/>
              <a:gd name="connsiteY1" fmla="*/ 1575278 h 4627552"/>
              <a:gd name="connsiteX2" fmla="*/ 1951481 w 4858847"/>
              <a:gd name="connsiteY2" fmla="*/ 2787 h 4627552"/>
              <a:gd name="connsiteX3" fmla="*/ 2628117 w 4858847"/>
              <a:gd name="connsiteY3" fmla="*/ 1285257 h 4627552"/>
              <a:gd name="connsiteX4" fmla="*/ 3924155 w 4858847"/>
              <a:gd name="connsiteY4" fmla="*/ 242379 h 4627552"/>
              <a:gd name="connsiteX5" fmla="*/ 3501933 w 4858847"/>
              <a:gd name="connsiteY5" fmla="*/ 1821685 h 4627552"/>
              <a:gd name="connsiteX6" fmla="*/ 4858770 w 4858847"/>
              <a:gd name="connsiteY6" fmla="*/ 2100218 h 4627552"/>
              <a:gd name="connsiteX7" fmla="*/ 3585369 w 4858847"/>
              <a:gd name="connsiteY7" fmla="*/ 2566504 h 4627552"/>
              <a:gd name="connsiteX8" fmla="*/ 4549998 w 4858847"/>
              <a:gd name="connsiteY8" fmla="*/ 3742295 h 4627552"/>
              <a:gd name="connsiteX9" fmla="*/ 3070885 w 4858847"/>
              <a:gd name="connsiteY9" fmla="*/ 3227415 h 4627552"/>
              <a:gd name="connsiteX10" fmla="*/ 2769359 w 4858847"/>
              <a:gd name="connsiteY10" fmla="*/ 4626392 h 4627552"/>
              <a:gd name="connsiteX11" fmla="*/ 2017369 w 4858847"/>
              <a:gd name="connsiteY11" fmla="*/ 3201850 h 4627552"/>
              <a:gd name="connsiteX12" fmla="*/ 354844 w 4858847"/>
              <a:gd name="connsiteY12" fmla="*/ 3634261 h 4627552"/>
              <a:gd name="connsiteX13" fmla="*/ 1306700 w 4858847"/>
              <a:gd name="connsiteY13" fmla="*/ 2408505 h 4627552"/>
              <a:gd name="connsiteX14" fmla="*/ 1 w 4858847"/>
              <a:gd name="connsiteY14" fmla="*/ 1326583 h 4627552"/>
              <a:gd name="connsiteX0" fmla="*/ -1 w 4858845"/>
              <a:gd name="connsiteY0" fmla="*/ 1326583 h 4627550"/>
              <a:gd name="connsiteX1" fmla="*/ 1729268 w 4858845"/>
              <a:gd name="connsiteY1" fmla="*/ 1510282 h 4627550"/>
              <a:gd name="connsiteX2" fmla="*/ 1951479 w 4858845"/>
              <a:gd name="connsiteY2" fmla="*/ 2787 h 4627550"/>
              <a:gd name="connsiteX3" fmla="*/ 2628115 w 4858845"/>
              <a:gd name="connsiteY3" fmla="*/ 1285257 h 4627550"/>
              <a:gd name="connsiteX4" fmla="*/ 3924153 w 4858845"/>
              <a:gd name="connsiteY4" fmla="*/ 242379 h 4627550"/>
              <a:gd name="connsiteX5" fmla="*/ 3501931 w 4858845"/>
              <a:gd name="connsiteY5" fmla="*/ 1821685 h 4627550"/>
              <a:gd name="connsiteX6" fmla="*/ 4858768 w 4858845"/>
              <a:gd name="connsiteY6" fmla="*/ 2100218 h 4627550"/>
              <a:gd name="connsiteX7" fmla="*/ 3585367 w 4858845"/>
              <a:gd name="connsiteY7" fmla="*/ 2566504 h 4627550"/>
              <a:gd name="connsiteX8" fmla="*/ 4549996 w 4858845"/>
              <a:gd name="connsiteY8" fmla="*/ 3742295 h 4627550"/>
              <a:gd name="connsiteX9" fmla="*/ 3070883 w 4858845"/>
              <a:gd name="connsiteY9" fmla="*/ 3227415 h 4627550"/>
              <a:gd name="connsiteX10" fmla="*/ 2769357 w 4858845"/>
              <a:gd name="connsiteY10" fmla="*/ 4626392 h 4627550"/>
              <a:gd name="connsiteX11" fmla="*/ 2017367 w 4858845"/>
              <a:gd name="connsiteY11" fmla="*/ 3201850 h 4627550"/>
              <a:gd name="connsiteX12" fmla="*/ 354842 w 4858845"/>
              <a:gd name="connsiteY12" fmla="*/ 3634261 h 4627550"/>
              <a:gd name="connsiteX13" fmla="*/ 1306698 w 4858845"/>
              <a:gd name="connsiteY13" fmla="*/ 2408505 h 4627550"/>
              <a:gd name="connsiteX14" fmla="*/ -1 w 4858845"/>
              <a:gd name="connsiteY14" fmla="*/ 1326583 h 4627550"/>
              <a:gd name="connsiteX0" fmla="*/ 1 w 4858847"/>
              <a:gd name="connsiteY0" fmla="*/ 1326620 h 4627589"/>
              <a:gd name="connsiteX1" fmla="*/ 1729270 w 4858847"/>
              <a:gd name="connsiteY1" fmla="*/ 1510319 h 4627589"/>
              <a:gd name="connsiteX2" fmla="*/ 1951481 w 4858847"/>
              <a:gd name="connsiteY2" fmla="*/ 2824 h 4627589"/>
              <a:gd name="connsiteX3" fmla="*/ 2678273 w 4858847"/>
              <a:gd name="connsiteY3" fmla="*/ 1269160 h 4627589"/>
              <a:gd name="connsiteX4" fmla="*/ 3924155 w 4858847"/>
              <a:gd name="connsiteY4" fmla="*/ 242416 h 4627589"/>
              <a:gd name="connsiteX5" fmla="*/ 3501933 w 4858847"/>
              <a:gd name="connsiteY5" fmla="*/ 1821722 h 4627589"/>
              <a:gd name="connsiteX6" fmla="*/ 4858770 w 4858847"/>
              <a:gd name="connsiteY6" fmla="*/ 2100255 h 4627589"/>
              <a:gd name="connsiteX7" fmla="*/ 3585369 w 4858847"/>
              <a:gd name="connsiteY7" fmla="*/ 2566541 h 4627589"/>
              <a:gd name="connsiteX8" fmla="*/ 4549998 w 4858847"/>
              <a:gd name="connsiteY8" fmla="*/ 3742332 h 4627589"/>
              <a:gd name="connsiteX9" fmla="*/ 3070885 w 4858847"/>
              <a:gd name="connsiteY9" fmla="*/ 3227452 h 4627589"/>
              <a:gd name="connsiteX10" fmla="*/ 2769359 w 4858847"/>
              <a:gd name="connsiteY10" fmla="*/ 4626429 h 4627589"/>
              <a:gd name="connsiteX11" fmla="*/ 2017369 w 4858847"/>
              <a:gd name="connsiteY11" fmla="*/ 3201887 h 4627589"/>
              <a:gd name="connsiteX12" fmla="*/ 354844 w 4858847"/>
              <a:gd name="connsiteY12" fmla="*/ 3634298 h 4627589"/>
              <a:gd name="connsiteX13" fmla="*/ 1306700 w 4858847"/>
              <a:gd name="connsiteY13" fmla="*/ 2408542 h 4627589"/>
              <a:gd name="connsiteX14" fmla="*/ 1 w 4858847"/>
              <a:gd name="connsiteY14" fmla="*/ 1326620 h 4627589"/>
              <a:gd name="connsiteX0" fmla="*/ -1 w 4858845"/>
              <a:gd name="connsiteY0" fmla="*/ 1326722 h 4627689"/>
              <a:gd name="connsiteX1" fmla="*/ 1729268 w 4858845"/>
              <a:gd name="connsiteY1" fmla="*/ 1510421 h 4627689"/>
              <a:gd name="connsiteX2" fmla="*/ 1951479 w 4858845"/>
              <a:gd name="connsiteY2" fmla="*/ 2926 h 4627689"/>
              <a:gd name="connsiteX3" fmla="*/ 2682153 w 4858845"/>
              <a:gd name="connsiteY3" fmla="*/ 1227936 h 4627689"/>
              <a:gd name="connsiteX4" fmla="*/ 3924153 w 4858845"/>
              <a:gd name="connsiteY4" fmla="*/ 242518 h 4627689"/>
              <a:gd name="connsiteX5" fmla="*/ 3501931 w 4858845"/>
              <a:gd name="connsiteY5" fmla="*/ 1821824 h 4627689"/>
              <a:gd name="connsiteX6" fmla="*/ 4858768 w 4858845"/>
              <a:gd name="connsiteY6" fmla="*/ 2100357 h 4627689"/>
              <a:gd name="connsiteX7" fmla="*/ 3585367 w 4858845"/>
              <a:gd name="connsiteY7" fmla="*/ 2566643 h 4627689"/>
              <a:gd name="connsiteX8" fmla="*/ 4549996 w 4858845"/>
              <a:gd name="connsiteY8" fmla="*/ 3742434 h 4627689"/>
              <a:gd name="connsiteX9" fmla="*/ 3070883 w 4858845"/>
              <a:gd name="connsiteY9" fmla="*/ 3227554 h 4627689"/>
              <a:gd name="connsiteX10" fmla="*/ 2769357 w 4858845"/>
              <a:gd name="connsiteY10" fmla="*/ 4626531 h 4627689"/>
              <a:gd name="connsiteX11" fmla="*/ 2017367 w 4858845"/>
              <a:gd name="connsiteY11" fmla="*/ 3201989 h 4627689"/>
              <a:gd name="connsiteX12" fmla="*/ 354842 w 4858845"/>
              <a:gd name="connsiteY12" fmla="*/ 3634400 h 4627689"/>
              <a:gd name="connsiteX13" fmla="*/ 1306698 w 4858845"/>
              <a:gd name="connsiteY13" fmla="*/ 2408644 h 4627689"/>
              <a:gd name="connsiteX14" fmla="*/ -1 w 4858845"/>
              <a:gd name="connsiteY14" fmla="*/ 1326722 h 4627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58845" h="4627689">
                <a:moveTo>
                  <a:pt x="-1" y="1326722"/>
                </a:moveTo>
                <a:cubicBezTo>
                  <a:pt x="633321" y="1386803"/>
                  <a:pt x="1422331" y="1489110"/>
                  <a:pt x="1729268" y="1510421"/>
                </a:cubicBezTo>
                <a:cubicBezTo>
                  <a:pt x="1838388" y="1104512"/>
                  <a:pt x="1849623" y="188812"/>
                  <a:pt x="1951479" y="2926"/>
                </a:cubicBezTo>
                <a:cubicBezTo>
                  <a:pt x="1954761" y="-63939"/>
                  <a:pt x="2603697" y="1034996"/>
                  <a:pt x="2682153" y="1227936"/>
                </a:cubicBezTo>
                <a:cubicBezTo>
                  <a:pt x="3132575" y="810608"/>
                  <a:pt x="3766488" y="313694"/>
                  <a:pt x="3924153" y="242518"/>
                </a:cubicBezTo>
                <a:cubicBezTo>
                  <a:pt x="3844660" y="676883"/>
                  <a:pt x="3460638" y="1725148"/>
                  <a:pt x="3501931" y="1821824"/>
                </a:cubicBezTo>
                <a:cubicBezTo>
                  <a:pt x="3736210" y="1856001"/>
                  <a:pt x="4727255" y="1997138"/>
                  <a:pt x="4858768" y="2100357"/>
                </a:cubicBezTo>
                <a:cubicBezTo>
                  <a:pt x="4868100" y="2242594"/>
                  <a:pt x="4037744" y="2385170"/>
                  <a:pt x="3585367" y="2566643"/>
                </a:cubicBezTo>
                <a:cubicBezTo>
                  <a:pt x="3779726" y="2810820"/>
                  <a:pt x="4357567" y="3385338"/>
                  <a:pt x="4549996" y="3742434"/>
                </a:cubicBezTo>
                <a:cubicBezTo>
                  <a:pt x="4377750" y="3753626"/>
                  <a:pt x="3367928" y="3296337"/>
                  <a:pt x="3070883" y="3227554"/>
                </a:cubicBezTo>
                <a:cubicBezTo>
                  <a:pt x="3024507" y="3542861"/>
                  <a:pt x="2850188" y="4337729"/>
                  <a:pt x="2769357" y="4626531"/>
                </a:cubicBezTo>
                <a:cubicBezTo>
                  <a:pt x="2633062" y="4675001"/>
                  <a:pt x="2081636" y="3188308"/>
                  <a:pt x="2017367" y="3201989"/>
                </a:cubicBezTo>
                <a:cubicBezTo>
                  <a:pt x="1885985" y="3196322"/>
                  <a:pt x="500172" y="3770483"/>
                  <a:pt x="354842" y="3634400"/>
                </a:cubicBezTo>
                <a:cubicBezTo>
                  <a:pt x="407329" y="3527906"/>
                  <a:pt x="1071571" y="2713522"/>
                  <a:pt x="1306698" y="2408644"/>
                </a:cubicBezTo>
                <a:cubicBezTo>
                  <a:pt x="1218705" y="2337313"/>
                  <a:pt x="52034" y="1463538"/>
                  <a:pt x="-1" y="1326722"/>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525592" y="727905"/>
            <a:ext cx="2754104" cy="158726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25593" y="2326877"/>
            <a:ext cx="2020902" cy="2061899"/>
          </a:xfrm>
          <a:prstGeom prst="rect">
            <a:avLst/>
          </a:prstGeom>
        </p:spPr>
        <p:txBody>
          <a:bodyPr/>
          <a:lstStyle>
            <a:lvl1pPr>
              <a:buNone/>
              <a:defRPr/>
            </a:lvl1pPr>
            <a:lvl2pPr>
              <a:buNone/>
              <a:defRPr/>
            </a:lvl2pPr>
            <a:lvl3pPr>
              <a:buNone/>
              <a:defRPr/>
            </a:lvl3pPr>
            <a:lvl4pPr>
              <a:buNone/>
              <a:defRPr/>
            </a:lvl4pPr>
            <a:lvl5pP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524745" y="4767263"/>
            <a:ext cx="1630111" cy="273844"/>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2154856" y="4767263"/>
            <a:ext cx="939386" cy="273844"/>
          </a:xfrm>
        </p:spPr>
        <p:txBody>
          <a:bodyPr/>
          <a:lstStyle/>
          <a:p>
            <a:fld id="{4BEBB76A-5642-4655-AA5F-D2E8581DD95F}" type="datetimeFigureOut">
              <a:rPr lang="en-US" smtClean="0"/>
              <a:t>9/28/2026</a:t>
            </a:fld>
            <a:endParaRPr lang="en-US"/>
          </a:p>
        </p:txBody>
      </p:sp>
      <p:sp>
        <p:nvSpPr>
          <p:cNvPr id="16" name="Picture Placeholder 15">
            <a:extLst>
              <a:ext uri="{FF2B5EF4-FFF2-40B4-BE49-F238E27FC236}">
                <a16:creationId xmlns:a16="http://schemas.microsoft.com/office/drawing/2014/main" id="{E86D9B6D-77DB-9ADE-2F02-1C7FDB54C62E}"/>
              </a:ext>
            </a:extLst>
          </p:cNvPr>
          <p:cNvSpPr>
            <a:spLocks noGrp="1"/>
          </p:cNvSpPr>
          <p:nvPr>
            <p:ph type="pic" sz="quarter" idx="13" hasCustomPrompt="1"/>
          </p:nvPr>
        </p:nvSpPr>
        <p:spPr>
          <a:xfrm rot="-60000">
            <a:off x="3994636" y="377647"/>
            <a:ext cx="4852803" cy="4786306"/>
          </a:xfrm>
          <a:custGeom>
            <a:avLst/>
            <a:gdLst>
              <a:gd name="connsiteX0" fmla="*/ 263541 w 6470404"/>
              <a:gd name="connsiteY0" fmla="*/ 0 h 6381741"/>
              <a:gd name="connsiteX1" fmla="*/ 6470404 w 6470404"/>
              <a:gd name="connsiteY1" fmla="*/ 418971 h 6381741"/>
              <a:gd name="connsiteX2" fmla="*/ 6058123 w 6470404"/>
              <a:gd name="connsiteY2" fmla="*/ 6381741 h 6381741"/>
              <a:gd name="connsiteX3" fmla="*/ 0 w 6470404"/>
              <a:gd name="connsiteY3" fmla="*/ 5981218 h 6381741"/>
              <a:gd name="connsiteX4" fmla="*/ 8833 w 6470404"/>
              <a:gd name="connsiteY4" fmla="*/ 5781428 h 6381741"/>
              <a:gd name="connsiteX5" fmla="*/ 13710 w 6470404"/>
              <a:gd name="connsiteY5" fmla="*/ 5661968 h 6381741"/>
              <a:gd name="connsiteX6" fmla="*/ 26674 w 6470404"/>
              <a:gd name="connsiteY6" fmla="*/ 5664322 h 6381741"/>
              <a:gd name="connsiteX7" fmla="*/ 296409 w 6470404"/>
              <a:gd name="connsiteY7" fmla="*/ 5699488 h 6381741"/>
              <a:gd name="connsiteX8" fmla="*/ 102515 w 6470404"/>
              <a:gd name="connsiteY8" fmla="*/ 5469989 h 6381741"/>
              <a:gd name="connsiteX9" fmla="*/ 24411 w 6470404"/>
              <a:gd name="connsiteY9" fmla="*/ 5387472 h 6381741"/>
              <a:gd name="connsiteX10" fmla="*/ 25185 w 6470404"/>
              <a:gd name="connsiteY10" fmla="*/ 5367338 h 6381741"/>
              <a:gd name="connsiteX11" fmla="*/ 37950 w 6470404"/>
              <a:gd name="connsiteY11" fmla="*/ 5027262 h 6381741"/>
              <a:gd name="connsiteX12" fmla="*/ 38343 w 6470404"/>
              <a:gd name="connsiteY12" fmla="*/ 5016631 h 6381741"/>
              <a:gd name="connsiteX13" fmla="*/ 94366 w 6470404"/>
              <a:gd name="connsiteY13" fmla="*/ 4964535 h 6381741"/>
              <a:gd name="connsiteX14" fmla="*/ 414068 w 6470404"/>
              <a:gd name="connsiteY14" fmla="*/ 4664176 h 6381741"/>
              <a:gd name="connsiteX15" fmla="*/ 166546 w 6470404"/>
              <a:gd name="connsiteY15" fmla="*/ 4692305 h 6381741"/>
              <a:gd name="connsiteX16" fmla="*/ 49514 w 6470404"/>
              <a:gd name="connsiteY16" fmla="*/ 4714276 h 6381741"/>
              <a:gd name="connsiteX17" fmla="*/ 52039 w 6470404"/>
              <a:gd name="connsiteY17" fmla="*/ 4645777 h 6381741"/>
              <a:gd name="connsiteX18" fmla="*/ 263541 w 6470404"/>
              <a:gd name="connsiteY18" fmla="*/ 0 h 6381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70404" h="6381741">
                <a:moveTo>
                  <a:pt x="263541" y="0"/>
                </a:moveTo>
                <a:lnTo>
                  <a:pt x="6470404" y="418971"/>
                </a:lnTo>
                <a:lnTo>
                  <a:pt x="6058123" y="6381741"/>
                </a:lnTo>
                <a:lnTo>
                  <a:pt x="0" y="5981218"/>
                </a:lnTo>
                <a:cubicBezTo>
                  <a:pt x="2649" y="5925958"/>
                  <a:pt x="5601" y="5858895"/>
                  <a:pt x="8833" y="5781428"/>
                </a:cubicBezTo>
                <a:lnTo>
                  <a:pt x="13710" y="5661968"/>
                </a:lnTo>
                <a:lnTo>
                  <a:pt x="26674" y="5664322"/>
                </a:lnTo>
                <a:cubicBezTo>
                  <a:pt x="173708" y="5690087"/>
                  <a:pt x="307148" y="5709658"/>
                  <a:pt x="296409" y="5699488"/>
                </a:cubicBezTo>
                <a:cubicBezTo>
                  <a:pt x="279898" y="5655665"/>
                  <a:pt x="195687" y="5566936"/>
                  <a:pt x="102515" y="5469989"/>
                </a:cubicBezTo>
                <a:lnTo>
                  <a:pt x="24411" y="5387472"/>
                </a:lnTo>
                <a:lnTo>
                  <a:pt x="25185" y="5367338"/>
                </a:lnTo>
                <a:cubicBezTo>
                  <a:pt x="29204" y="5261815"/>
                  <a:pt x="33466" y="5147990"/>
                  <a:pt x="37950" y="5027262"/>
                </a:cubicBezTo>
                <a:lnTo>
                  <a:pt x="38343" y="5016631"/>
                </a:lnTo>
                <a:lnTo>
                  <a:pt x="94366" y="4964535"/>
                </a:lnTo>
                <a:cubicBezTo>
                  <a:pt x="196936" y="4869268"/>
                  <a:pt x="312872" y="4761715"/>
                  <a:pt x="414068" y="4664176"/>
                </a:cubicBezTo>
                <a:cubicBezTo>
                  <a:pt x="391249" y="4655955"/>
                  <a:pt x="288573" y="4670473"/>
                  <a:pt x="166546" y="4692305"/>
                </a:cubicBezTo>
                <a:lnTo>
                  <a:pt x="49514" y="4714276"/>
                </a:lnTo>
                <a:lnTo>
                  <a:pt x="52039" y="4645777"/>
                </a:lnTo>
                <a:cubicBezTo>
                  <a:pt x="108406" y="3114781"/>
                  <a:pt x="190860" y="856243"/>
                  <a:pt x="263541"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grpSp>
        <p:nvGrpSpPr>
          <p:cNvPr id="9" name="Group 8">
            <a:extLst>
              <a:ext uri="{FF2B5EF4-FFF2-40B4-BE49-F238E27FC236}">
                <a16:creationId xmlns:a16="http://schemas.microsoft.com/office/drawing/2014/main" id="{06C44693-C69D-4576-2193-CF5BB3785B93}"/>
              </a:ext>
            </a:extLst>
          </p:cNvPr>
          <p:cNvGrpSpPr/>
          <p:nvPr/>
        </p:nvGrpSpPr>
        <p:grpSpPr>
          <a:xfrm>
            <a:off x="3396577" y="4202209"/>
            <a:ext cx="383603" cy="193838"/>
            <a:chOff x="1162566" y="1754387"/>
            <a:chExt cx="619238" cy="312906"/>
          </a:xfrm>
        </p:grpSpPr>
        <p:sp>
          <p:nvSpPr>
            <p:cNvPr id="10" name="Oval 9">
              <a:extLst>
                <a:ext uri="{FF2B5EF4-FFF2-40B4-BE49-F238E27FC236}">
                  <a16:creationId xmlns:a16="http://schemas.microsoft.com/office/drawing/2014/main" id="{FC16810E-FBD3-2782-B418-0B7CBB547BF5}"/>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Freeform: Shape 10">
              <a:extLst>
                <a:ext uri="{FF2B5EF4-FFF2-40B4-BE49-F238E27FC236}">
                  <a16:creationId xmlns:a16="http://schemas.microsoft.com/office/drawing/2014/main" id="{774EA105-50A2-B88F-772C-D7703D52DE69}"/>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sp>
          <p:nvSpPr>
            <p:cNvPr id="12" name="Oval 11">
              <a:extLst>
                <a:ext uri="{FF2B5EF4-FFF2-40B4-BE49-F238E27FC236}">
                  <a16:creationId xmlns:a16="http://schemas.microsoft.com/office/drawing/2014/main" id="{F3A381B1-068D-C74E-25E1-0D42A2052FEA}"/>
                </a:ext>
              </a:extLst>
            </p:cNvPr>
            <p:cNvSpPr/>
            <p:nvPr/>
          </p:nvSpPr>
          <p:spPr>
            <a:xfrm rot="21262796" flipV="1">
              <a:off x="1505310"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Freeform: Shape 12">
              <a:extLst>
                <a:ext uri="{FF2B5EF4-FFF2-40B4-BE49-F238E27FC236}">
                  <a16:creationId xmlns:a16="http://schemas.microsoft.com/office/drawing/2014/main" id="{0CEFB066-0FBA-B2D3-4528-4C85B1A9AF37}"/>
                </a:ext>
              </a:extLst>
            </p:cNvPr>
            <p:cNvSpPr/>
            <p:nvPr/>
          </p:nvSpPr>
          <p:spPr>
            <a:xfrm rot="18622065" flipV="1">
              <a:off x="1641096"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dirty="0"/>
            </a:p>
          </p:txBody>
        </p:sp>
      </p:grpSp>
      <p:sp>
        <p:nvSpPr>
          <p:cNvPr id="14" name="Freeform: Shape 13">
            <a:extLst>
              <a:ext uri="{FF2B5EF4-FFF2-40B4-BE49-F238E27FC236}">
                <a16:creationId xmlns:a16="http://schemas.microsoft.com/office/drawing/2014/main" id="{2EE2C089-1D47-C9AE-CEE0-846B87832EDF}"/>
              </a:ext>
            </a:extLst>
          </p:cNvPr>
          <p:cNvSpPr/>
          <p:nvPr/>
        </p:nvSpPr>
        <p:spPr>
          <a:xfrm>
            <a:off x="3549809" y="4452258"/>
            <a:ext cx="101002" cy="3428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Tree>
    <p:extLst>
      <p:ext uri="{BB962C8B-B14F-4D97-AF65-F5344CB8AC3E}">
        <p14:creationId xmlns:p14="http://schemas.microsoft.com/office/powerpoint/2010/main" val="894591819"/>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525593" y="295461"/>
            <a:ext cx="3238333" cy="109238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25593" y="1399555"/>
            <a:ext cx="3238333" cy="31386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A947E307-FD1B-B59C-8656-08EC231E2D73}"/>
              </a:ext>
            </a:extLst>
          </p:cNvPr>
          <p:cNvSpPr>
            <a:spLocks noGrp="1"/>
          </p:cNvSpPr>
          <p:nvPr>
            <p:ph type="pic" sz="quarter" idx="13" hasCustomPrompt="1"/>
          </p:nvPr>
        </p:nvSpPr>
        <p:spPr>
          <a:xfrm>
            <a:off x="4506455" y="536496"/>
            <a:ext cx="4630596" cy="3877952"/>
          </a:xfrm>
          <a:custGeom>
            <a:avLst/>
            <a:gdLst>
              <a:gd name="connsiteX0" fmla="*/ 194215 w 6174128"/>
              <a:gd name="connsiteY0" fmla="*/ 0 h 5170603"/>
              <a:gd name="connsiteX1" fmla="*/ 6164780 w 6174128"/>
              <a:gd name="connsiteY1" fmla="*/ 136351 h 5170603"/>
              <a:gd name="connsiteX2" fmla="*/ 6174128 w 6174128"/>
              <a:gd name="connsiteY2" fmla="*/ 380097 h 5170603"/>
              <a:gd name="connsiteX3" fmla="*/ 6025458 w 6174128"/>
              <a:gd name="connsiteY3" fmla="*/ 5170603 h 5170603"/>
              <a:gd name="connsiteX4" fmla="*/ 550169 w 6174128"/>
              <a:gd name="connsiteY4" fmla="*/ 5018512 h 5170603"/>
              <a:gd name="connsiteX5" fmla="*/ 421477 w 6174128"/>
              <a:gd name="connsiteY5" fmla="*/ 5009858 h 5170603"/>
              <a:gd name="connsiteX6" fmla="*/ 92991 w 6174128"/>
              <a:gd name="connsiteY6" fmla="*/ 4857238 h 5170603"/>
              <a:gd name="connsiteX7" fmla="*/ 0 w 6174128"/>
              <a:gd name="connsiteY7" fmla="*/ 4817341 h 5170603"/>
              <a:gd name="connsiteX8" fmla="*/ 5212 w 6174128"/>
              <a:gd name="connsiteY8" fmla="*/ 4689916 h 5170603"/>
              <a:gd name="connsiteX9" fmla="*/ 194215 w 6174128"/>
              <a:gd name="connsiteY9" fmla="*/ 0 h 5170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74128" h="5170603">
                <a:moveTo>
                  <a:pt x="194215" y="0"/>
                </a:moveTo>
                <a:cubicBezTo>
                  <a:pt x="1962445" y="4679"/>
                  <a:pt x="4580303" y="83224"/>
                  <a:pt x="6164780" y="136351"/>
                </a:cubicBezTo>
                <a:cubicBezTo>
                  <a:pt x="6175983" y="128528"/>
                  <a:pt x="6172419" y="326204"/>
                  <a:pt x="6174128" y="380097"/>
                </a:cubicBezTo>
                <a:cubicBezTo>
                  <a:pt x="6150907" y="1219140"/>
                  <a:pt x="6123269" y="3319304"/>
                  <a:pt x="6025458" y="5170603"/>
                </a:cubicBezTo>
                <a:cubicBezTo>
                  <a:pt x="4749495" y="5170818"/>
                  <a:pt x="1803684" y="5098090"/>
                  <a:pt x="550169" y="5018512"/>
                </a:cubicBezTo>
                <a:lnTo>
                  <a:pt x="421477" y="5009858"/>
                </a:lnTo>
                <a:lnTo>
                  <a:pt x="92991" y="4857238"/>
                </a:lnTo>
                <a:lnTo>
                  <a:pt x="0" y="4817341"/>
                </a:lnTo>
                <a:lnTo>
                  <a:pt x="5212" y="4689916"/>
                </a:lnTo>
                <a:cubicBezTo>
                  <a:pt x="62369" y="3264627"/>
                  <a:pt x="137898" y="998491"/>
                  <a:pt x="194215" y="0"/>
                </a:cubicBezTo>
                <a:close/>
              </a:path>
            </a:pathLst>
          </a:custGeom>
          <a:blipFill>
            <a:blip r:embed="rId2">
              <a:alphaModFix amt="60000"/>
            </a:blip>
            <a:stretch>
              <a:fillRect/>
            </a:stretch>
          </a:blipFill>
        </p:spPr>
        <p:txBody>
          <a:bodyPr wrap="square">
            <a:noAutofit/>
          </a:bodyPr>
          <a:lstStyle>
            <a:lvl1pPr>
              <a:buNone/>
              <a:defRPr/>
            </a:lvl1pPr>
          </a:lstStyle>
          <a:p>
            <a:r>
              <a:rPr lang="en-US" dirty="0"/>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9/28/2026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18" name="Freeform: Shape 17">
            <a:extLst>
              <a:ext uri="{FF2B5EF4-FFF2-40B4-BE49-F238E27FC236}">
                <a16:creationId xmlns:a16="http://schemas.microsoft.com/office/drawing/2014/main" id="{014C0A5A-5E29-5179-0BFE-C6BDBDE1E6DE}"/>
              </a:ext>
            </a:extLst>
          </p:cNvPr>
          <p:cNvSpPr/>
          <p:nvPr/>
        </p:nvSpPr>
        <p:spPr>
          <a:xfrm rot="1478417">
            <a:off x="3919734" y="4296544"/>
            <a:ext cx="1598635" cy="780018"/>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grpSp>
        <p:nvGrpSpPr>
          <p:cNvPr id="28" name="Group 27">
            <a:extLst>
              <a:ext uri="{FF2B5EF4-FFF2-40B4-BE49-F238E27FC236}">
                <a16:creationId xmlns:a16="http://schemas.microsoft.com/office/drawing/2014/main" id="{DF01B343-8EFD-4853-A5EB-49AFE61FB070}"/>
              </a:ext>
            </a:extLst>
          </p:cNvPr>
          <p:cNvGrpSpPr/>
          <p:nvPr/>
        </p:nvGrpSpPr>
        <p:grpSpPr>
          <a:xfrm>
            <a:off x="4572001" y="4538218"/>
            <a:ext cx="453401" cy="243042"/>
            <a:chOff x="5447388" y="3100610"/>
            <a:chExt cx="1500891" cy="804540"/>
          </a:xfrm>
        </p:grpSpPr>
        <p:sp>
          <p:nvSpPr>
            <p:cNvPr id="29" name="Oval 28">
              <a:extLst>
                <a:ext uri="{FF2B5EF4-FFF2-40B4-BE49-F238E27FC236}">
                  <a16:creationId xmlns:a16="http://schemas.microsoft.com/office/drawing/2014/main" id="{6B109EC9-0B66-D112-9A2F-6C049154B06C}"/>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6" name="Freeform: Shape 35">
              <a:extLst>
                <a:ext uri="{FF2B5EF4-FFF2-40B4-BE49-F238E27FC236}">
                  <a16:creationId xmlns:a16="http://schemas.microsoft.com/office/drawing/2014/main" id="{79DA0E32-2A9E-3DB7-EE9B-782A9838C27C}"/>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sp>
          <p:nvSpPr>
            <p:cNvPr id="37" name="Oval 36">
              <a:extLst>
                <a:ext uri="{FF2B5EF4-FFF2-40B4-BE49-F238E27FC236}">
                  <a16:creationId xmlns:a16="http://schemas.microsoft.com/office/drawing/2014/main" id="{D1BEF5F2-194B-76C6-E20C-7BF4815080CA}"/>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8" name="Freeform: Shape 37">
              <a:extLst>
                <a:ext uri="{FF2B5EF4-FFF2-40B4-BE49-F238E27FC236}">
                  <a16:creationId xmlns:a16="http://schemas.microsoft.com/office/drawing/2014/main" id="{11635AF6-8966-8100-A012-FF1979702490}"/>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sp>
          <p:nvSpPr>
            <p:cNvPr id="39" name="Freeform: Shape 38">
              <a:extLst>
                <a:ext uri="{FF2B5EF4-FFF2-40B4-BE49-F238E27FC236}">
                  <a16:creationId xmlns:a16="http://schemas.microsoft.com/office/drawing/2014/main" id="{72BC8D46-5871-31FD-7843-B208B6E68BFF}"/>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grpSp>
    </p:spTree>
    <p:extLst>
      <p:ext uri="{BB962C8B-B14F-4D97-AF65-F5344CB8AC3E}">
        <p14:creationId xmlns:p14="http://schemas.microsoft.com/office/powerpoint/2010/main" val="2247010943"/>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9C702D98-F007-4217-54BE-CF666380E56A}"/>
              </a:ext>
            </a:extLst>
          </p:cNvPr>
          <p:cNvSpPr/>
          <p:nvPr/>
        </p:nvSpPr>
        <p:spPr>
          <a:xfrm rot="10501542">
            <a:off x="1452424" y="4299025"/>
            <a:ext cx="1807364" cy="824684"/>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742142 w 2920534"/>
              <a:gd name="connsiteY0" fmla="*/ 1390335 h 1560220"/>
              <a:gd name="connsiteX1" fmla="*/ 160426 w 2920534"/>
              <a:gd name="connsiteY1" fmla="*/ 590029 h 1560220"/>
              <a:gd name="connsiteX2" fmla="*/ 0 w 2920534"/>
              <a:gd name="connsiteY2" fmla="*/ 83887 h 1560220"/>
              <a:gd name="connsiteX3" fmla="*/ 618027 w 2920534"/>
              <a:gd name="connsiteY3" fmla="*/ 0 h 1560220"/>
              <a:gd name="connsiteX4" fmla="*/ 636459 w 2920534"/>
              <a:gd name="connsiteY4" fmla="*/ 142333 h 1560220"/>
              <a:gd name="connsiteX5" fmla="*/ 1121557 w 2920534"/>
              <a:gd name="connsiteY5" fmla="*/ 764841 h 1560220"/>
              <a:gd name="connsiteX6" fmla="*/ 1835368 w 2920534"/>
              <a:gd name="connsiteY6" fmla="*/ 767945 h 1560220"/>
              <a:gd name="connsiteX7" fmla="*/ 2170229 w 2920534"/>
              <a:gd name="connsiteY7" fmla="*/ 478752 h 1560220"/>
              <a:gd name="connsiteX8" fmla="*/ 2254549 w 2920534"/>
              <a:gd name="connsiteY8" fmla="*/ 23807 h 1560220"/>
              <a:gd name="connsiteX9" fmla="*/ 2920534 w 2920534"/>
              <a:gd name="connsiteY9" fmla="*/ 39276 h 1560220"/>
              <a:gd name="connsiteX10" fmla="*/ 2128040 w 2920534"/>
              <a:gd name="connsiteY10" fmla="*/ 1412939 h 1560220"/>
              <a:gd name="connsiteX11" fmla="*/ 742142 w 2920534"/>
              <a:gd name="connsiteY11" fmla="*/ 1390335 h 1560220"/>
              <a:gd name="connsiteX0" fmla="*/ 742142 w 2913516"/>
              <a:gd name="connsiteY0" fmla="*/ 1390335 h 1560220"/>
              <a:gd name="connsiteX1" fmla="*/ 160426 w 2913516"/>
              <a:gd name="connsiteY1" fmla="*/ 59002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4549 w 2913516"/>
              <a:gd name="connsiteY8" fmla="*/ 23807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426 w 2913516"/>
              <a:gd name="connsiteY1" fmla="*/ 59002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426 w 2913516"/>
              <a:gd name="connsiteY1" fmla="*/ 59002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250 w 2913516"/>
              <a:gd name="connsiteY1" fmla="*/ 64585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250 w 2913516"/>
              <a:gd name="connsiteY1" fmla="*/ 64585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13516" h="1560220">
                <a:moveTo>
                  <a:pt x="742142" y="1390335"/>
                </a:moveTo>
                <a:cubicBezTo>
                  <a:pt x="425816" y="1190875"/>
                  <a:pt x="253306" y="902358"/>
                  <a:pt x="160250" y="645859"/>
                </a:cubicBezTo>
                <a:cubicBezTo>
                  <a:pt x="67194" y="389360"/>
                  <a:pt x="12108" y="225479"/>
                  <a:pt x="0" y="83887"/>
                </a:cubicBezTo>
                <a:lnTo>
                  <a:pt x="618027" y="0"/>
                </a:lnTo>
                <a:lnTo>
                  <a:pt x="636459" y="142333"/>
                </a:lnTo>
                <a:cubicBezTo>
                  <a:pt x="683907" y="442220"/>
                  <a:pt x="921739" y="660572"/>
                  <a:pt x="1121557" y="764841"/>
                </a:cubicBezTo>
                <a:cubicBezTo>
                  <a:pt x="1321375" y="869110"/>
                  <a:pt x="1624402" y="845068"/>
                  <a:pt x="1835368" y="767945"/>
                </a:cubicBezTo>
                <a:cubicBezTo>
                  <a:pt x="1986803" y="697752"/>
                  <a:pt x="2098375" y="615429"/>
                  <a:pt x="2170229" y="478752"/>
                </a:cubicBezTo>
                <a:cubicBezTo>
                  <a:pt x="2230162" y="332585"/>
                  <a:pt x="2242066" y="175475"/>
                  <a:pt x="2259170" y="14971"/>
                </a:cubicBezTo>
                <a:lnTo>
                  <a:pt x="2913516" y="80446"/>
                </a:lnTo>
                <a:cubicBezTo>
                  <a:pt x="2891438" y="332946"/>
                  <a:pt x="2753271" y="1124828"/>
                  <a:pt x="2128040" y="1412939"/>
                </a:cubicBezTo>
                <a:cubicBezTo>
                  <a:pt x="1597853" y="1666223"/>
                  <a:pt x="1069085" y="1548465"/>
                  <a:pt x="742142" y="1390335"/>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4321432" y="393311"/>
            <a:ext cx="3824586" cy="1092383"/>
          </a:xfrm>
        </p:spPr>
        <p:txBody>
          <a:bodyPr/>
          <a:lstStyle/>
          <a:p>
            <a:r>
              <a:rPr lang="en-US"/>
              <a:t>Click to edit Master title style</a:t>
            </a:r>
            <a:endParaRPr lang="en-US" dirty="0"/>
          </a:p>
        </p:txBody>
      </p:sp>
      <p:sp>
        <p:nvSpPr>
          <p:cNvPr id="7" name="Picture Placeholder 12">
            <a:extLst>
              <a:ext uri="{FF2B5EF4-FFF2-40B4-BE49-F238E27FC236}">
                <a16:creationId xmlns:a16="http://schemas.microsoft.com/office/drawing/2014/main" id="{28F9C7CC-D823-5202-529E-0CE25F1FAD20}"/>
              </a:ext>
            </a:extLst>
          </p:cNvPr>
          <p:cNvSpPr>
            <a:spLocks noGrp="1"/>
          </p:cNvSpPr>
          <p:nvPr>
            <p:ph type="pic" sz="quarter" idx="13" hasCustomPrompt="1"/>
          </p:nvPr>
        </p:nvSpPr>
        <p:spPr>
          <a:xfrm>
            <a:off x="434450" y="1567636"/>
            <a:ext cx="2857688" cy="2768315"/>
          </a:xfrm>
          <a:custGeom>
            <a:avLst/>
            <a:gdLst>
              <a:gd name="connsiteX0" fmla="*/ 1733499 w 3643243"/>
              <a:gd name="connsiteY0" fmla="*/ 101 h 3529302"/>
              <a:gd name="connsiteX1" fmla="*/ 1879032 w 3643243"/>
              <a:gd name="connsiteY1" fmla="*/ 10137 h 3529302"/>
              <a:gd name="connsiteX2" fmla="*/ 3624111 w 3643243"/>
              <a:gd name="connsiteY2" fmla="*/ 1556495 h 3529302"/>
              <a:gd name="connsiteX3" fmla="*/ 2815655 w 3643243"/>
              <a:gd name="connsiteY3" fmla="*/ 3277800 h 3529302"/>
              <a:gd name="connsiteX4" fmla="*/ 1104347 w 3643243"/>
              <a:gd name="connsiteY4" fmla="*/ 3421282 h 3529302"/>
              <a:gd name="connsiteX5" fmla="*/ 158226 w 3643243"/>
              <a:gd name="connsiteY5" fmla="*/ 2495066 h 3529302"/>
              <a:gd name="connsiteX6" fmla="*/ 176604 w 3643243"/>
              <a:gd name="connsiteY6" fmla="*/ 970733 h 3529302"/>
              <a:gd name="connsiteX7" fmla="*/ 1733499 w 3643243"/>
              <a:gd name="connsiteY7" fmla="*/ 101 h 3529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3243" h="3529302">
                <a:moveTo>
                  <a:pt x="1733499" y="101"/>
                </a:moveTo>
                <a:cubicBezTo>
                  <a:pt x="1781367" y="699"/>
                  <a:pt x="1829894" y="3965"/>
                  <a:pt x="1879032" y="10137"/>
                </a:cubicBezTo>
                <a:cubicBezTo>
                  <a:pt x="2843412" y="202782"/>
                  <a:pt x="3515202" y="911597"/>
                  <a:pt x="3624111" y="1556495"/>
                </a:cubicBezTo>
                <a:cubicBezTo>
                  <a:pt x="3733021" y="2201394"/>
                  <a:pt x="3365404" y="2931605"/>
                  <a:pt x="2815655" y="3277800"/>
                </a:cubicBezTo>
                <a:cubicBezTo>
                  <a:pt x="2265907" y="3623995"/>
                  <a:pt x="1547253" y="3551738"/>
                  <a:pt x="1104347" y="3421282"/>
                </a:cubicBezTo>
                <a:cubicBezTo>
                  <a:pt x="661443" y="3290825"/>
                  <a:pt x="312850" y="2903490"/>
                  <a:pt x="158226" y="2495066"/>
                </a:cubicBezTo>
                <a:cubicBezTo>
                  <a:pt x="3602" y="2086641"/>
                  <a:pt x="-110197" y="1384888"/>
                  <a:pt x="176604" y="970733"/>
                </a:cubicBezTo>
                <a:cubicBezTo>
                  <a:pt x="445480" y="582463"/>
                  <a:pt x="1015474" y="-8872"/>
                  <a:pt x="1733499" y="101"/>
                </a:cubicBezTo>
                <a:close/>
              </a:path>
            </a:pathLst>
          </a:custGeom>
          <a:blipFill>
            <a:blip r:embed="rId2">
              <a:alphaModFix amt="60000"/>
            </a:blip>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321432" y="1497406"/>
            <a:ext cx="3824586" cy="306189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4321432" y="4767263"/>
            <a:ext cx="2379514" cy="273844"/>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9/28/2026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9" name="Star: 7 Points 2">
            <a:extLst>
              <a:ext uri="{FF2B5EF4-FFF2-40B4-BE49-F238E27FC236}">
                <a16:creationId xmlns:a16="http://schemas.microsoft.com/office/drawing/2014/main" id="{4D992FEB-30B5-0081-357C-23D9BD7B9108}"/>
              </a:ext>
            </a:extLst>
          </p:cNvPr>
          <p:cNvSpPr/>
          <p:nvPr/>
        </p:nvSpPr>
        <p:spPr>
          <a:xfrm rot="14040461">
            <a:off x="2041362" y="503602"/>
            <a:ext cx="1604240" cy="1522271"/>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97919 w 5102527"/>
              <a:gd name="connsiteY6" fmla="*/ 711224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19650 w 5102527"/>
              <a:gd name="connsiteY5" fmla="*/ 1641633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19650 w 5102527"/>
              <a:gd name="connsiteY5" fmla="*/ 1641633 h 4841960"/>
              <a:gd name="connsiteX6" fmla="*/ 4668546 w 5102527"/>
              <a:gd name="connsiteY6" fmla="*/ 557980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283459"/>
              <a:gd name="connsiteY0" fmla="*/ 2871567 h 4841960"/>
              <a:gd name="connsiteX1" fmla="*/ 1612943 w 5283459"/>
              <a:gd name="connsiteY1" fmla="*/ 2131595 h 4841960"/>
              <a:gd name="connsiteX2" fmla="*/ 485508 w 5283459"/>
              <a:gd name="connsiteY2" fmla="*/ 933726 h 4841960"/>
              <a:gd name="connsiteX3" fmla="*/ 2253602 w 5283459"/>
              <a:gd name="connsiteY3" fmla="*/ 1457047 h 4841960"/>
              <a:gd name="connsiteX4" fmla="*/ 2767495 w 5283459"/>
              <a:gd name="connsiteY4" fmla="*/ 0 h 4841960"/>
              <a:gd name="connsiteX5" fmla="*/ 3119650 w 5283459"/>
              <a:gd name="connsiteY5" fmla="*/ 1641633 h 4841960"/>
              <a:gd name="connsiteX6" fmla="*/ 4668546 w 5283459"/>
              <a:gd name="connsiteY6" fmla="*/ 557980 h 4841960"/>
              <a:gd name="connsiteX7" fmla="*/ 4566662 w 5283459"/>
              <a:gd name="connsiteY7" fmla="*/ 855782 h 4841960"/>
              <a:gd name="connsiteX8" fmla="*/ 3783552 w 5283459"/>
              <a:gd name="connsiteY8" fmla="*/ 2109324 h 4841960"/>
              <a:gd name="connsiteX9" fmla="*/ 5283387 w 5283459"/>
              <a:gd name="connsiteY9" fmla="*/ 2288814 h 4841960"/>
              <a:gd name="connsiteX10" fmla="*/ 3863686 w 5283459"/>
              <a:gd name="connsiteY10" fmla="*/ 2811641 h 4841960"/>
              <a:gd name="connsiteX11" fmla="*/ 4828315 w 5283459"/>
              <a:gd name="connsiteY11" fmla="*/ 3987432 h 4841960"/>
              <a:gd name="connsiteX12" fmla="*/ 3349202 w 5283459"/>
              <a:gd name="connsiteY12" fmla="*/ 3472552 h 4841960"/>
              <a:gd name="connsiteX13" fmla="*/ 3184115 w 5283459"/>
              <a:gd name="connsiteY13" fmla="*/ 4840512 h 4841960"/>
              <a:gd name="connsiteX14" fmla="*/ 2421953 w 5283459"/>
              <a:gd name="connsiteY14" fmla="*/ 3718173 h 4841960"/>
              <a:gd name="connsiteX15" fmla="*/ 1092966 w 5283459"/>
              <a:gd name="connsiteY15" fmla="*/ 4437056 h 4841960"/>
              <a:gd name="connsiteX16" fmla="*/ 1577328 w 5283459"/>
              <a:gd name="connsiteY16" fmla="*/ 2981795 h 4841960"/>
              <a:gd name="connsiteX17" fmla="*/ 1 w 5283459"/>
              <a:gd name="connsiteY17" fmla="*/ 2871567 h 4841960"/>
              <a:gd name="connsiteX0" fmla="*/ 1 w 5283459"/>
              <a:gd name="connsiteY0" fmla="*/ 2871567 h 4841960"/>
              <a:gd name="connsiteX1" fmla="*/ 1612943 w 5283459"/>
              <a:gd name="connsiteY1" fmla="*/ 2131595 h 4841960"/>
              <a:gd name="connsiteX2" fmla="*/ 485508 w 5283459"/>
              <a:gd name="connsiteY2" fmla="*/ 933726 h 4841960"/>
              <a:gd name="connsiteX3" fmla="*/ 2253602 w 5283459"/>
              <a:gd name="connsiteY3" fmla="*/ 1457047 h 4841960"/>
              <a:gd name="connsiteX4" fmla="*/ 2767495 w 5283459"/>
              <a:gd name="connsiteY4" fmla="*/ 0 h 4841960"/>
              <a:gd name="connsiteX5" fmla="*/ 3119650 w 5283459"/>
              <a:gd name="connsiteY5" fmla="*/ 1641633 h 4841960"/>
              <a:gd name="connsiteX6" fmla="*/ 4668546 w 5283459"/>
              <a:gd name="connsiteY6" fmla="*/ 557980 h 4841960"/>
              <a:gd name="connsiteX7" fmla="*/ 4566662 w 5283459"/>
              <a:gd name="connsiteY7" fmla="*/ 855782 h 4841960"/>
              <a:gd name="connsiteX8" fmla="*/ 3783552 w 5283459"/>
              <a:gd name="connsiteY8" fmla="*/ 2109324 h 4841960"/>
              <a:gd name="connsiteX9" fmla="*/ 5283387 w 5283459"/>
              <a:gd name="connsiteY9" fmla="*/ 2288814 h 4841960"/>
              <a:gd name="connsiteX10" fmla="*/ 3863686 w 5283459"/>
              <a:gd name="connsiteY10" fmla="*/ 2811641 h 4841960"/>
              <a:gd name="connsiteX11" fmla="*/ 4828315 w 5283459"/>
              <a:gd name="connsiteY11" fmla="*/ 3987432 h 4841960"/>
              <a:gd name="connsiteX12" fmla="*/ 3349202 w 5283459"/>
              <a:gd name="connsiteY12" fmla="*/ 3472552 h 4841960"/>
              <a:gd name="connsiteX13" fmla="*/ 3184115 w 5283459"/>
              <a:gd name="connsiteY13" fmla="*/ 4840512 h 4841960"/>
              <a:gd name="connsiteX14" fmla="*/ 2421953 w 5283459"/>
              <a:gd name="connsiteY14" fmla="*/ 3718173 h 4841960"/>
              <a:gd name="connsiteX15" fmla="*/ 1092966 w 5283459"/>
              <a:gd name="connsiteY15" fmla="*/ 4437056 h 4841960"/>
              <a:gd name="connsiteX16" fmla="*/ 1577328 w 5283459"/>
              <a:gd name="connsiteY16" fmla="*/ 2981795 h 4841960"/>
              <a:gd name="connsiteX17" fmla="*/ 1 w 5283459"/>
              <a:gd name="connsiteY17" fmla="*/ 2871567 h 4841960"/>
              <a:gd name="connsiteX0" fmla="*/ 1 w 5283459"/>
              <a:gd name="connsiteY0" fmla="*/ 2871567 h 4841759"/>
              <a:gd name="connsiteX1" fmla="*/ 1612943 w 5283459"/>
              <a:gd name="connsiteY1" fmla="*/ 2131595 h 4841759"/>
              <a:gd name="connsiteX2" fmla="*/ 485508 w 5283459"/>
              <a:gd name="connsiteY2" fmla="*/ 933726 h 4841759"/>
              <a:gd name="connsiteX3" fmla="*/ 2253602 w 5283459"/>
              <a:gd name="connsiteY3" fmla="*/ 1457047 h 4841759"/>
              <a:gd name="connsiteX4" fmla="*/ 2767495 w 5283459"/>
              <a:gd name="connsiteY4" fmla="*/ 0 h 4841759"/>
              <a:gd name="connsiteX5" fmla="*/ 3119650 w 5283459"/>
              <a:gd name="connsiteY5" fmla="*/ 1641633 h 4841759"/>
              <a:gd name="connsiteX6" fmla="*/ 4668546 w 5283459"/>
              <a:gd name="connsiteY6" fmla="*/ 557980 h 4841759"/>
              <a:gd name="connsiteX7" fmla="*/ 4566662 w 5283459"/>
              <a:gd name="connsiteY7" fmla="*/ 855782 h 4841759"/>
              <a:gd name="connsiteX8" fmla="*/ 3783552 w 5283459"/>
              <a:gd name="connsiteY8" fmla="*/ 2109324 h 4841759"/>
              <a:gd name="connsiteX9" fmla="*/ 5283387 w 5283459"/>
              <a:gd name="connsiteY9" fmla="*/ 2288814 h 4841759"/>
              <a:gd name="connsiteX10" fmla="*/ 3863686 w 5283459"/>
              <a:gd name="connsiteY10" fmla="*/ 2811641 h 4841759"/>
              <a:gd name="connsiteX11" fmla="*/ 4828315 w 5283459"/>
              <a:gd name="connsiteY11" fmla="*/ 3987432 h 4841759"/>
              <a:gd name="connsiteX12" fmla="*/ 3349202 w 5283459"/>
              <a:gd name="connsiteY12" fmla="*/ 3472552 h 4841759"/>
              <a:gd name="connsiteX13" fmla="*/ 3184115 w 5283459"/>
              <a:gd name="connsiteY13" fmla="*/ 4840512 h 4841759"/>
              <a:gd name="connsiteX14" fmla="*/ 2321840 w 5283459"/>
              <a:gd name="connsiteY14" fmla="*/ 3521052 h 4841759"/>
              <a:gd name="connsiteX15" fmla="*/ 1092966 w 5283459"/>
              <a:gd name="connsiteY15" fmla="*/ 4437056 h 4841759"/>
              <a:gd name="connsiteX16" fmla="*/ 1577328 w 5283459"/>
              <a:gd name="connsiteY16" fmla="*/ 2981795 h 4841759"/>
              <a:gd name="connsiteX17" fmla="*/ 1 w 5283459"/>
              <a:gd name="connsiteY17" fmla="*/ 2871567 h 4841759"/>
              <a:gd name="connsiteX0" fmla="*/ 1 w 5283459"/>
              <a:gd name="connsiteY0" fmla="*/ 2871567 h 4841759"/>
              <a:gd name="connsiteX1" fmla="*/ 1612943 w 5283459"/>
              <a:gd name="connsiteY1" fmla="*/ 2131595 h 4841759"/>
              <a:gd name="connsiteX2" fmla="*/ 485508 w 5283459"/>
              <a:gd name="connsiteY2" fmla="*/ 933726 h 4841759"/>
              <a:gd name="connsiteX3" fmla="*/ 2253602 w 5283459"/>
              <a:gd name="connsiteY3" fmla="*/ 1457047 h 4841759"/>
              <a:gd name="connsiteX4" fmla="*/ 2767495 w 5283459"/>
              <a:gd name="connsiteY4" fmla="*/ 0 h 4841759"/>
              <a:gd name="connsiteX5" fmla="*/ 3119650 w 5283459"/>
              <a:gd name="connsiteY5" fmla="*/ 1641633 h 4841759"/>
              <a:gd name="connsiteX6" fmla="*/ 4668546 w 5283459"/>
              <a:gd name="connsiteY6" fmla="*/ 557980 h 4841759"/>
              <a:gd name="connsiteX7" fmla="*/ 4566662 w 5283459"/>
              <a:gd name="connsiteY7" fmla="*/ 855782 h 4841759"/>
              <a:gd name="connsiteX8" fmla="*/ 3783552 w 5283459"/>
              <a:gd name="connsiteY8" fmla="*/ 2109324 h 4841759"/>
              <a:gd name="connsiteX9" fmla="*/ 5283387 w 5283459"/>
              <a:gd name="connsiteY9" fmla="*/ 2288814 h 4841759"/>
              <a:gd name="connsiteX10" fmla="*/ 3863686 w 5283459"/>
              <a:gd name="connsiteY10" fmla="*/ 2811641 h 4841759"/>
              <a:gd name="connsiteX11" fmla="*/ 4828315 w 5283459"/>
              <a:gd name="connsiteY11" fmla="*/ 3987432 h 4841759"/>
              <a:gd name="connsiteX12" fmla="*/ 3163959 w 5283459"/>
              <a:gd name="connsiteY12" fmla="*/ 3382797 h 4841759"/>
              <a:gd name="connsiteX13" fmla="*/ 3184115 w 5283459"/>
              <a:gd name="connsiteY13" fmla="*/ 4840512 h 4841759"/>
              <a:gd name="connsiteX14" fmla="*/ 2321840 w 5283459"/>
              <a:gd name="connsiteY14" fmla="*/ 3521052 h 4841759"/>
              <a:gd name="connsiteX15" fmla="*/ 1092966 w 5283459"/>
              <a:gd name="connsiteY15" fmla="*/ 4437056 h 4841759"/>
              <a:gd name="connsiteX16" fmla="*/ 1577328 w 5283459"/>
              <a:gd name="connsiteY16" fmla="*/ 2981795 h 4841759"/>
              <a:gd name="connsiteX17" fmla="*/ 1 w 5283459"/>
              <a:gd name="connsiteY17" fmla="*/ 2871567 h 4841759"/>
              <a:gd name="connsiteX0" fmla="*/ 1 w 5283459"/>
              <a:gd name="connsiteY0" fmla="*/ 2871567 h 4993481"/>
              <a:gd name="connsiteX1" fmla="*/ 1612943 w 5283459"/>
              <a:gd name="connsiteY1" fmla="*/ 2131595 h 4993481"/>
              <a:gd name="connsiteX2" fmla="*/ 485508 w 5283459"/>
              <a:gd name="connsiteY2" fmla="*/ 933726 h 4993481"/>
              <a:gd name="connsiteX3" fmla="*/ 2253602 w 5283459"/>
              <a:gd name="connsiteY3" fmla="*/ 1457047 h 4993481"/>
              <a:gd name="connsiteX4" fmla="*/ 2767495 w 5283459"/>
              <a:gd name="connsiteY4" fmla="*/ 0 h 4993481"/>
              <a:gd name="connsiteX5" fmla="*/ 3119650 w 5283459"/>
              <a:gd name="connsiteY5" fmla="*/ 1641633 h 4993481"/>
              <a:gd name="connsiteX6" fmla="*/ 4668546 w 5283459"/>
              <a:gd name="connsiteY6" fmla="*/ 557980 h 4993481"/>
              <a:gd name="connsiteX7" fmla="*/ 4566662 w 5283459"/>
              <a:gd name="connsiteY7" fmla="*/ 855782 h 4993481"/>
              <a:gd name="connsiteX8" fmla="*/ 3783552 w 5283459"/>
              <a:gd name="connsiteY8" fmla="*/ 2109324 h 4993481"/>
              <a:gd name="connsiteX9" fmla="*/ 5283387 w 5283459"/>
              <a:gd name="connsiteY9" fmla="*/ 2288814 h 4993481"/>
              <a:gd name="connsiteX10" fmla="*/ 3863686 w 5283459"/>
              <a:gd name="connsiteY10" fmla="*/ 2811641 h 4993481"/>
              <a:gd name="connsiteX11" fmla="*/ 4828315 w 5283459"/>
              <a:gd name="connsiteY11" fmla="*/ 3987432 h 4993481"/>
              <a:gd name="connsiteX12" fmla="*/ 3163959 w 5283459"/>
              <a:gd name="connsiteY12" fmla="*/ 3382797 h 4993481"/>
              <a:gd name="connsiteX13" fmla="*/ 3087331 w 5283459"/>
              <a:gd name="connsiteY13" fmla="*/ 4992275 h 4993481"/>
              <a:gd name="connsiteX14" fmla="*/ 2321840 w 5283459"/>
              <a:gd name="connsiteY14" fmla="*/ 3521052 h 4993481"/>
              <a:gd name="connsiteX15" fmla="*/ 1092966 w 5283459"/>
              <a:gd name="connsiteY15" fmla="*/ 4437056 h 4993481"/>
              <a:gd name="connsiteX16" fmla="*/ 1577328 w 5283459"/>
              <a:gd name="connsiteY16" fmla="*/ 2981795 h 4993481"/>
              <a:gd name="connsiteX17" fmla="*/ 1 w 5283459"/>
              <a:gd name="connsiteY17" fmla="*/ 2871567 h 4993481"/>
              <a:gd name="connsiteX0" fmla="*/ 1 w 5283459"/>
              <a:gd name="connsiteY0" fmla="*/ 2871567 h 4993411"/>
              <a:gd name="connsiteX1" fmla="*/ 1612943 w 5283459"/>
              <a:gd name="connsiteY1" fmla="*/ 2131595 h 4993411"/>
              <a:gd name="connsiteX2" fmla="*/ 485508 w 5283459"/>
              <a:gd name="connsiteY2" fmla="*/ 933726 h 4993411"/>
              <a:gd name="connsiteX3" fmla="*/ 2253602 w 5283459"/>
              <a:gd name="connsiteY3" fmla="*/ 1457047 h 4993411"/>
              <a:gd name="connsiteX4" fmla="*/ 2767495 w 5283459"/>
              <a:gd name="connsiteY4" fmla="*/ 0 h 4993411"/>
              <a:gd name="connsiteX5" fmla="*/ 3119650 w 5283459"/>
              <a:gd name="connsiteY5" fmla="*/ 1641633 h 4993411"/>
              <a:gd name="connsiteX6" fmla="*/ 4668546 w 5283459"/>
              <a:gd name="connsiteY6" fmla="*/ 557980 h 4993411"/>
              <a:gd name="connsiteX7" fmla="*/ 4566662 w 5283459"/>
              <a:gd name="connsiteY7" fmla="*/ 855782 h 4993411"/>
              <a:gd name="connsiteX8" fmla="*/ 3783552 w 5283459"/>
              <a:gd name="connsiteY8" fmla="*/ 2109324 h 4993411"/>
              <a:gd name="connsiteX9" fmla="*/ 5283387 w 5283459"/>
              <a:gd name="connsiteY9" fmla="*/ 2288814 h 4993411"/>
              <a:gd name="connsiteX10" fmla="*/ 3863686 w 5283459"/>
              <a:gd name="connsiteY10" fmla="*/ 2811641 h 4993411"/>
              <a:gd name="connsiteX11" fmla="*/ 4828315 w 5283459"/>
              <a:gd name="connsiteY11" fmla="*/ 3987432 h 4993411"/>
              <a:gd name="connsiteX12" fmla="*/ 3163959 w 5283459"/>
              <a:gd name="connsiteY12" fmla="*/ 3382797 h 4993411"/>
              <a:gd name="connsiteX13" fmla="*/ 3087331 w 5283459"/>
              <a:gd name="connsiteY13" fmla="*/ 4992275 h 4993411"/>
              <a:gd name="connsiteX14" fmla="*/ 2321840 w 5283459"/>
              <a:gd name="connsiteY14" fmla="*/ 3521052 h 4993411"/>
              <a:gd name="connsiteX15" fmla="*/ 1092966 w 5283459"/>
              <a:gd name="connsiteY15" fmla="*/ 4437056 h 4993411"/>
              <a:gd name="connsiteX16" fmla="*/ 1577328 w 5283459"/>
              <a:gd name="connsiteY16" fmla="*/ 2981795 h 4993411"/>
              <a:gd name="connsiteX17" fmla="*/ 1 w 5283459"/>
              <a:gd name="connsiteY17" fmla="*/ 2871567 h 4993411"/>
              <a:gd name="connsiteX0" fmla="*/ 1 w 5283459"/>
              <a:gd name="connsiteY0" fmla="*/ 2871567 h 4993409"/>
              <a:gd name="connsiteX1" fmla="*/ 1612943 w 5283459"/>
              <a:gd name="connsiteY1" fmla="*/ 2131595 h 4993409"/>
              <a:gd name="connsiteX2" fmla="*/ 485508 w 5283459"/>
              <a:gd name="connsiteY2" fmla="*/ 933726 h 4993409"/>
              <a:gd name="connsiteX3" fmla="*/ 2253602 w 5283459"/>
              <a:gd name="connsiteY3" fmla="*/ 1457047 h 4993409"/>
              <a:gd name="connsiteX4" fmla="*/ 2767495 w 5283459"/>
              <a:gd name="connsiteY4" fmla="*/ 0 h 4993409"/>
              <a:gd name="connsiteX5" fmla="*/ 3119650 w 5283459"/>
              <a:gd name="connsiteY5" fmla="*/ 1641633 h 4993409"/>
              <a:gd name="connsiteX6" fmla="*/ 4668546 w 5283459"/>
              <a:gd name="connsiteY6" fmla="*/ 557980 h 4993409"/>
              <a:gd name="connsiteX7" fmla="*/ 4566662 w 5283459"/>
              <a:gd name="connsiteY7" fmla="*/ 855782 h 4993409"/>
              <a:gd name="connsiteX8" fmla="*/ 3783552 w 5283459"/>
              <a:gd name="connsiteY8" fmla="*/ 2109324 h 4993409"/>
              <a:gd name="connsiteX9" fmla="*/ 5283387 w 5283459"/>
              <a:gd name="connsiteY9" fmla="*/ 2288814 h 4993409"/>
              <a:gd name="connsiteX10" fmla="*/ 3863686 w 5283459"/>
              <a:gd name="connsiteY10" fmla="*/ 2811641 h 4993409"/>
              <a:gd name="connsiteX11" fmla="*/ 4828315 w 5283459"/>
              <a:gd name="connsiteY11" fmla="*/ 3987432 h 4993409"/>
              <a:gd name="connsiteX12" fmla="*/ 3163959 w 5283459"/>
              <a:gd name="connsiteY12" fmla="*/ 3382797 h 4993409"/>
              <a:gd name="connsiteX13" fmla="*/ 3087331 w 5283459"/>
              <a:gd name="connsiteY13" fmla="*/ 4992275 h 4993409"/>
              <a:gd name="connsiteX14" fmla="*/ 2321840 w 5283459"/>
              <a:gd name="connsiteY14" fmla="*/ 3521052 h 4993409"/>
              <a:gd name="connsiteX15" fmla="*/ 1092966 w 5283459"/>
              <a:gd name="connsiteY15" fmla="*/ 4437056 h 4993409"/>
              <a:gd name="connsiteX16" fmla="*/ 1577328 w 5283459"/>
              <a:gd name="connsiteY16" fmla="*/ 2981795 h 4993409"/>
              <a:gd name="connsiteX17" fmla="*/ 1 w 5283459"/>
              <a:gd name="connsiteY17" fmla="*/ 2871567 h 4993409"/>
              <a:gd name="connsiteX0" fmla="*/ 1 w 5283459"/>
              <a:gd name="connsiteY0" fmla="*/ 2871567 h 4993409"/>
              <a:gd name="connsiteX1" fmla="*/ 1612943 w 5283459"/>
              <a:gd name="connsiteY1" fmla="*/ 2131595 h 4993409"/>
              <a:gd name="connsiteX2" fmla="*/ 485508 w 5283459"/>
              <a:gd name="connsiteY2" fmla="*/ 933726 h 4993409"/>
              <a:gd name="connsiteX3" fmla="*/ 2253602 w 5283459"/>
              <a:gd name="connsiteY3" fmla="*/ 1457047 h 4993409"/>
              <a:gd name="connsiteX4" fmla="*/ 2767495 w 5283459"/>
              <a:gd name="connsiteY4" fmla="*/ 0 h 4993409"/>
              <a:gd name="connsiteX5" fmla="*/ 3119650 w 5283459"/>
              <a:gd name="connsiteY5" fmla="*/ 1641633 h 4993409"/>
              <a:gd name="connsiteX6" fmla="*/ 4668546 w 5283459"/>
              <a:gd name="connsiteY6" fmla="*/ 557980 h 4993409"/>
              <a:gd name="connsiteX7" fmla="*/ 4566662 w 5283459"/>
              <a:gd name="connsiteY7" fmla="*/ 855782 h 4993409"/>
              <a:gd name="connsiteX8" fmla="*/ 3783552 w 5283459"/>
              <a:gd name="connsiteY8" fmla="*/ 2109324 h 4993409"/>
              <a:gd name="connsiteX9" fmla="*/ 5283387 w 5283459"/>
              <a:gd name="connsiteY9" fmla="*/ 2288814 h 4993409"/>
              <a:gd name="connsiteX10" fmla="*/ 3863686 w 5283459"/>
              <a:gd name="connsiteY10" fmla="*/ 2811641 h 4993409"/>
              <a:gd name="connsiteX11" fmla="*/ 4828315 w 5283459"/>
              <a:gd name="connsiteY11" fmla="*/ 3987432 h 4993409"/>
              <a:gd name="connsiteX12" fmla="*/ 3163959 w 5283459"/>
              <a:gd name="connsiteY12" fmla="*/ 3382797 h 4993409"/>
              <a:gd name="connsiteX13" fmla="*/ 3087331 w 5283459"/>
              <a:gd name="connsiteY13" fmla="*/ 4992275 h 4993409"/>
              <a:gd name="connsiteX14" fmla="*/ 2321840 w 5283459"/>
              <a:gd name="connsiteY14" fmla="*/ 3521052 h 4993409"/>
              <a:gd name="connsiteX15" fmla="*/ 1092966 w 5283459"/>
              <a:gd name="connsiteY15" fmla="*/ 4437056 h 4993409"/>
              <a:gd name="connsiteX16" fmla="*/ 1577328 w 5283459"/>
              <a:gd name="connsiteY16" fmla="*/ 2981795 h 4993409"/>
              <a:gd name="connsiteX17" fmla="*/ 1 w 5283459"/>
              <a:gd name="connsiteY17" fmla="*/ 2871567 h 4993409"/>
              <a:gd name="connsiteX0" fmla="*/ 1 w 5283459"/>
              <a:gd name="connsiteY0" fmla="*/ 2871567 h 4993409"/>
              <a:gd name="connsiteX1" fmla="*/ 1612943 w 5283459"/>
              <a:gd name="connsiteY1" fmla="*/ 2131595 h 4993409"/>
              <a:gd name="connsiteX2" fmla="*/ 485508 w 5283459"/>
              <a:gd name="connsiteY2" fmla="*/ 933726 h 4993409"/>
              <a:gd name="connsiteX3" fmla="*/ 2180755 w 5283459"/>
              <a:gd name="connsiteY3" fmla="*/ 1529671 h 4993409"/>
              <a:gd name="connsiteX4" fmla="*/ 2767495 w 5283459"/>
              <a:gd name="connsiteY4" fmla="*/ 0 h 4993409"/>
              <a:gd name="connsiteX5" fmla="*/ 3119650 w 5283459"/>
              <a:gd name="connsiteY5" fmla="*/ 1641633 h 4993409"/>
              <a:gd name="connsiteX6" fmla="*/ 4668546 w 5283459"/>
              <a:gd name="connsiteY6" fmla="*/ 557980 h 4993409"/>
              <a:gd name="connsiteX7" fmla="*/ 4566662 w 5283459"/>
              <a:gd name="connsiteY7" fmla="*/ 855782 h 4993409"/>
              <a:gd name="connsiteX8" fmla="*/ 3783552 w 5283459"/>
              <a:gd name="connsiteY8" fmla="*/ 2109324 h 4993409"/>
              <a:gd name="connsiteX9" fmla="*/ 5283387 w 5283459"/>
              <a:gd name="connsiteY9" fmla="*/ 2288814 h 4993409"/>
              <a:gd name="connsiteX10" fmla="*/ 3863686 w 5283459"/>
              <a:gd name="connsiteY10" fmla="*/ 2811641 h 4993409"/>
              <a:gd name="connsiteX11" fmla="*/ 4828315 w 5283459"/>
              <a:gd name="connsiteY11" fmla="*/ 3987432 h 4993409"/>
              <a:gd name="connsiteX12" fmla="*/ 3163959 w 5283459"/>
              <a:gd name="connsiteY12" fmla="*/ 3382797 h 4993409"/>
              <a:gd name="connsiteX13" fmla="*/ 3087331 w 5283459"/>
              <a:gd name="connsiteY13" fmla="*/ 4992275 h 4993409"/>
              <a:gd name="connsiteX14" fmla="*/ 2321840 w 5283459"/>
              <a:gd name="connsiteY14" fmla="*/ 3521052 h 4993409"/>
              <a:gd name="connsiteX15" fmla="*/ 1092966 w 5283459"/>
              <a:gd name="connsiteY15" fmla="*/ 4437056 h 4993409"/>
              <a:gd name="connsiteX16" fmla="*/ 1577328 w 5283459"/>
              <a:gd name="connsiteY16" fmla="*/ 2981795 h 4993409"/>
              <a:gd name="connsiteX17" fmla="*/ 1 w 5283459"/>
              <a:gd name="connsiteY17" fmla="*/ 2871567 h 4993409"/>
              <a:gd name="connsiteX0" fmla="*/ 1 w 5283459"/>
              <a:gd name="connsiteY0" fmla="*/ 2939586 h 5061428"/>
              <a:gd name="connsiteX1" fmla="*/ 1612943 w 5283459"/>
              <a:gd name="connsiteY1" fmla="*/ 2199614 h 5061428"/>
              <a:gd name="connsiteX2" fmla="*/ 485508 w 5283459"/>
              <a:gd name="connsiteY2" fmla="*/ 1001745 h 5061428"/>
              <a:gd name="connsiteX3" fmla="*/ 2180755 w 5283459"/>
              <a:gd name="connsiteY3" fmla="*/ 1597690 h 5061428"/>
              <a:gd name="connsiteX4" fmla="*/ 2534370 w 5283459"/>
              <a:gd name="connsiteY4" fmla="*/ 595651 h 5061428"/>
              <a:gd name="connsiteX5" fmla="*/ 2767495 w 5283459"/>
              <a:gd name="connsiteY5" fmla="*/ 68019 h 5061428"/>
              <a:gd name="connsiteX6" fmla="*/ 3119650 w 5283459"/>
              <a:gd name="connsiteY6" fmla="*/ 1709652 h 5061428"/>
              <a:gd name="connsiteX7" fmla="*/ 4668546 w 5283459"/>
              <a:gd name="connsiteY7" fmla="*/ 625999 h 5061428"/>
              <a:gd name="connsiteX8" fmla="*/ 4566662 w 5283459"/>
              <a:gd name="connsiteY8" fmla="*/ 923801 h 5061428"/>
              <a:gd name="connsiteX9" fmla="*/ 3783552 w 5283459"/>
              <a:gd name="connsiteY9" fmla="*/ 2177343 h 5061428"/>
              <a:gd name="connsiteX10" fmla="*/ 5283387 w 5283459"/>
              <a:gd name="connsiteY10" fmla="*/ 2356833 h 5061428"/>
              <a:gd name="connsiteX11" fmla="*/ 3863686 w 5283459"/>
              <a:gd name="connsiteY11" fmla="*/ 2879660 h 5061428"/>
              <a:gd name="connsiteX12" fmla="*/ 4828315 w 5283459"/>
              <a:gd name="connsiteY12" fmla="*/ 4055451 h 5061428"/>
              <a:gd name="connsiteX13" fmla="*/ 3163959 w 5283459"/>
              <a:gd name="connsiteY13" fmla="*/ 3450816 h 5061428"/>
              <a:gd name="connsiteX14" fmla="*/ 3087331 w 5283459"/>
              <a:gd name="connsiteY14" fmla="*/ 5060294 h 5061428"/>
              <a:gd name="connsiteX15" fmla="*/ 2321840 w 5283459"/>
              <a:gd name="connsiteY15" fmla="*/ 3589071 h 5061428"/>
              <a:gd name="connsiteX16" fmla="*/ 1092966 w 5283459"/>
              <a:gd name="connsiteY16" fmla="*/ 4505075 h 5061428"/>
              <a:gd name="connsiteX17" fmla="*/ 1577328 w 5283459"/>
              <a:gd name="connsiteY17" fmla="*/ 3049814 h 5061428"/>
              <a:gd name="connsiteX18" fmla="*/ 1 w 5283459"/>
              <a:gd name="connsiteY18" fmla="*/ 2939586 h 5061428"/>
              <a:gd name="connsiteX0" fmla="*/ 1 w 5283459"/>
              <a:gd name="connsiteY0" fmla="*/ 2939586 h 5061428"/>
              <a:gd name="connsiteX1" fmla="*/ 1612943 w 5283459"/>
              <a:gd name="connsiteY1" fmla="*/ 2199614 h 5061428"/>
              <a:gd name="connsiteX2" fmla="*/ 485508 w 5283459"/>
              <a:gd name="connsiteY2" fmla="*/ 1001745 h 5061428"/>
              <a:gd name="connsiteX3" fmla="*/ 2180755 w 5283459"/>
              <a:gd name="connsiteY3" fmla="*/ 1597690 h 5061428"/>
              <a:gd name="connsiteX4" fmla="*/ 2534370 w 5283459"/>
              <a:gd name="connsiteY4" fmla="*/ 595651 h 5061428"/>
              <a:gd name="connsiteX5" fmla="*/ 2767495 w 5283459"/>
              <a:gd name="connsiteY5" fmla="*/ 68019 h 5061428"/>
              <a:gd name="connsiteX6" fmla="*/ 3119650 w 5283459"/>
              <a:gd name="connsiteY6" fmla="*/ 1709652 h 5061428"/>
              <a:gd name="connsiteX7" fmla="*/ 4668546 w 5283459"/>
              <a:gd name="connsiteY7" fmla="*/ 625999 h 5061428"/>
              <a:gd name="connsiteX8" fmla="*/ 4566662 w 5283459"/>
              <a:gd name="connsiteY8" fmla="*/ 923801 h 5061428"/>
              <a:gd name="connsiteX9" fmla="*/ 3783552 w 5283459"/>
              <a:gd name="connsiteY9" fmla="*/ 2177343 h 5061428"/>
              <a:gd name="connsiteX10" fmla="*/ 5283387 w 5283459"/>
              <a:gd name="connsiteY10" fmla="*/ 2356833 h 5061428"/>
              <a:gd name="connsiteX11" fmla="*/ 3863686 w 5283459"/>
              <a:gd name="connsiteY11" fmla="*/ 2879660 h 5061428"/>
              <a:gd name="connsiteX12" fmla="*/ 4828315 w 5283459"/>
              <a:gd name="connsiteY12" fmla="*/ 4055451 h 5061428"/>
              <a:gd name="connsiteX13" fmla="*/ 3163959 w 5283459"/>
              <a:gd name="connsiteY13" fmla="*/ 3450816 h 5061428"/>
              <a:gd name="connsiteX14" fmla="*/ 3087331 w 5283459"/>
              <a:gd name="connsiteY14" fmla="*/ 5060294 h 5061428"/>
              <a:gd name="connsiteX15" fmla="*/ 2321840 w 5283459"/>
              <a:gd name="connsiteY15" fmla="*/ 3589071 h 5061428"/>
              <a:gd name="connsiteX16" fmla="*/ 1092966 w 5283459"/>
              <a:gd name="connsiteY16" fmla="*/ 4505075 h 5061428"/>
              <a:gd name="connsiteX17" fmla="*/ 1577328 w 5283459"/>
              <a:gd name="connsiteY17" fmla="*/ 3049814 h 5061428"/>
              <a:gd name="connsiteX18" fmla="*/ 1 w 5283459"/>
              <a:gd name="connsiteY18" fmla="*/ 2939586 h 5061428"/>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3163959 w 5283459"/>
              <a:gd name="connsiteY13" fmla="*/ 3402890 h 5013502"/>
              <a:gd name="connsiteX14" fmla="*/ 3087331 w 5283459"/>
              <a:gd name="connsiteY14" fmla="*/ 5012368 h 5013502"/>
              <a:gd name="connsiteX15" fmla="*/ 2321840 w 5283459"/>
              <a:gd name="connsiteY15" fmla="*/ 3541145 h 5013502"/>
              <a:gd name="connsiteX16" fmla="*/ 1092966 w 5283459"/>
              <a:gd name="connsiteY16" fmla="*/ 4457149 h 5013502"/>
              <a:gd name="connsiteX17" fmla="*/ 1577328 w 5283459"/>
              <a:gd name="connsiteY17" fmla="*/ 3001888 h 5013502"/>
              <a:gd name="connsiteX18" fmla="*/ 1 w 5283459"/>
              <a:gd name="connsiteY18"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94311 w 5283459"/>
              <a:gd name="connsiteY13" fmla="*/ 4082278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498"/>
              <a:gd name="connsiteX1" fmla="*/ 1612943 w 5283459"/>
              <a:gd name="connsiteY1" fmla="*/ 2151688 h 5013498"/>
              <a:gd name="connsiteX2" fmla="*/ 485508 w 5283459"/>
              <a:gd name="connsiteY2" fmla="*/ 953819 h 5013498"/>
              <a:gd name="connsiteX3" fmla="*/ 2180755 w 5283459"/>
              <a:gd name="connsiteY3" fmla="*/ 1549764 h 5013498"/>
              <a:gd name="connsiteX4" fmla="*/ 2534370 w 5283459"/>
              <a:gd name="connsiteY4" fmla="*/ 547725 h 5013498"/>
              <a:gd name="connsiteX5" fmla="*/ 2767495 w 5283459"/>
              <a:gd name="connsiteY5" fmla="*/ 20093 h 5013498"/>
              <a:gd name="connsiteX6" fmla="*/ 3119650 w 5283459"/>
              <a:gd name="connsiteY6" fmla="*/ 1661726 h 5013498"/>
              <a:gd name="connsiteX7" fmla="*/ 4668546 w 5283459"/>
              <a:gd name="connsiteY7" fmla="*/ 578073 h 5013498"/>
              <a:gd name="connsiteX8" fmla="*/ 4566662 w 5283459"/>
              <a:gd name="connsiteY8" fmla="*/ 875875 h 5013498"/>
              <a:gd name="connsiteX9" fmla="*/ 3783552 w 5283459"/>
              <a:gd name="connsiteY9" fmla="*/ 2129417 h 5013498"/>
              <a:gd name="connsiteX10" fmla="*/ 5283387 w 5283459"/>
              <a:gd name="connsiteY10" fmla="*/ 2308907 h 5013498"/>
              <a:gd name="connsiteX11" fmla="*/ 3863686 w 5283459"/>
              <a:gd name="connsiteY11" fmla="*/ 2831734 h 5013498"/>
              <a:gd name="connsiteX12" fmla="*/ 4828315 w 5283459"/>
              <a:gd name="connsiteY12" fmla="*/ 4007525 h 5013498"/>
              <a:gd name="connsiteX13" fmla="*/ 4694311 w 5283459"/>
              <a:gd name="connsiteY13" fmla="*/ 4082278 h 5013498"/>
              <a:gd name="connsiteX14" fmla="*/ 3163959 w 5283459"/>
              <a:gd name="connsiteY14" fmla="*/ 3402890 h 5013498"/>
              <a:gd name="connsiteX15" fmla="*/ 3087331 w 5283459"/>
              <a:gd name="connsiteY15" fmla="*/ 5012368 h 5013498"/>
              <a:gd name="connsiteX16" fmla="*/ 2321840 w 5283459"/>
              <a:gd name="connsiteY16" fmla="*/ 3541145 h 5013498"/>
              <a:gd name="connsiteX17" fmla="*/ 1092966 w 5283459"/>
              <a:gd name="connsiteY17" fmla="*/ 4457149 h 5013498"/>
              <a:gd name="connsiteX18" fmla="*/ 1577328 w 5283459"/>
              <a:gd name="connsiteY18" fmla="*/ 3001888 h 5013498"/>
              <a:gd name="connsiteX19" fmla="*/ 1 w 5283459"/>
              <a:gd name="connsiteY19" fmla="*/ 2891660 h 5013498"/>
              <a:gd name="connsiteX0" fmla="*/ 1 w 5283459"/>
              <a:gd name="connsiteY0" fmla="*/ 2891660 h 5013498"/>
              <a:gd name="connsiteX1" fmla="*/ 1612943 w 5283459"/>
              <a:gd name="connsiteY1" fmla="*/ 2151688 h 5013498"/>
              <a:gd name="connsiteX2" fmla="*/ 485508 w 5283459"/>
              <a:gd name="connsiteY2" fmla="*/ 953819 h 5013498"/>
              <a:gd name="connsiteX3" fmla="*/ 2180755 w 5283459"/>
              <a:gd name="connsiteY3" fmla="*/ 1549764 h 5013498"/>
              <a:gd name="connsiteX4" fmla="*/ 2534370 w 5283459"/>
              <a:gd name="connsiteY4" fmla="*/ 547725 h 5013498"/>
              <a:gd name="connsiteX5" fmla="*/ 2767495 w 5283459"/>
              <a:gd name="connsiteY5" fmla="*/ 20093 h 5013498"/>
              <a:gd name="connsiteX6" fmla="*/ 3119650 w 5283459"/>
              <a:gd name="connsiteY6" fmla="*/ 1661726 h 5013498"/>
              <a:gd name="connsiteX7" fmla="*/ 4668546 w 5283459"/>
              <a:gd name="connsiteY7" fmla="*/ 578073 h 5013498"/>
              <a:gd name="connsiteX8" fmla="*/ 4566662 w 5283459"/>
              <a:gd name="connsiteY8" fmla="*/ 875875 h 5013498"/>
              <a:gd name="connsiteX9" fmla="*/ 3783552 w 5283459"/>
              <a:gd name="connsiteY9" fmla="*/ 2129417 h 5013498"/>
              <a:gd name="connsiteX10" fmla="*/ 5283387 w 5283459"/>
              <a:gd name="connsiteY10" fmla="*/ 2308907 h 5013498"/>
              <a:gd name="connsiteX11" fmla="*/ 3863686 w 5283459"/>
              <a:gd name="connsiteY11" fmla="*/ 2831734 h 5013498"/>
              <a:gd name="connsiteX12" fmla="*/ 4828315 w 5283459"/>
              <a:gd name="connsiteY12" fmla="*/ 4007525 h 5013498"/>
              <a:gd name="connsiteX13" fmla="*/ 4694311 w 5283459"/>
              <a:gd name="connsiteY13" fmla="*/ 4082278 h 5013498"/>
              <a:gd name="connsiteX14" fmla="*/ 3163959 w 5283459"/>
              <a:gd name="connsiteY14" fmla="*/ 3402890 h 5013498"/>
              <a:gd name="connsiteX15" fmla="*/ 3087331 w 5283459"/>
              <a:gd name="connsiteY15" fmla="*/ 5012368 h 5013498"/>
              <a:gd name="connsiteX16" fmla="*/ 2321840 w 5283459"/>
              <a:gd name="connsiteY16" fmla="*/ 3541145 h 5013498"/>
              <a:gd name="connsiteX17" fmla="*/ 1092966 w 5283459"/>
              <a:gd name="connsiteY17" fmla="*/ 4457149 h 5013498"/>
              <a:gd name="connsiteX18" fmla="*/ 1577328 w 5283459"/>
              <a:gd name="connsiteY18" fmla="*/ 3001888 h 5013498"/>
              <a:gd name="connsiteX19" fmla="*/ 1 w 5283459"/>
              <a:gd name="connsiteY19" fmla="*/ 2891660 h 5013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283459" h="5013498">
                <a:moveTo>
                  <a:pt x="1" y="2891660"/>
                </a:moveTo>
                <a:cubicBezTo>
                  <a:pt x="421402" y="2605038"/>
                  <a:pt x="1175071" y="2362267"/>
                  <a:pt x="1612943" y="2151688"/>
                </a:cubicBezTo>
                <a:cubicBezTo>
                  <a:pt x="1425135" y="1952100"/>
                  <a:pt x="548845" y="1144911"/>
                  <a:pt x="485508" y="953819"/>
                </a:cubicBezTo>
                <a:cubicBezTo>
                  <a:pt x="427904" y="900429"/>
                  <a:pt x="2084153" y="1530900"/>
                  <a:pt x="2180755" y="1549764"/>
                </a:cubicBezTo>
                <a:cubicBezTo>
                  <a:pt x="2277889" y="1527089"/>
                  <a:pt x="2436580" y="802670"/>
                  <a:pt x="2534370" y="547725"/>
                </a:cubicBezTo>
                <a:cubicBezTo>
                  <a:pt x="2632160" y="292780"/>
                  <a:pt x="2737746" y="-92410"/>
                  <a:pt x="2767495" y="20093"/>
                </a:cubicBezTo>
                <a:cubicBezTo>
                  <a:pt x="2961050" y="599763"/>
                  <a:pt x="2993754" y="1272211"/>
                  <a:pt x="3119650" y="1661726"/>
                </a:cubicBezTo>
                <a:cubicBezTo>
                  <a:pt x="3607738" y="1302543"/>
                  <a:pt x="4483716" y="544360"/>
                  <a:pt x="4668546" y="578073"/>
                </a:cubicBezTo>
                <a:cubicBezTo>
                  <a:pt x="4748271" y="558769"/>
                  <a:pt x="4702521" y="681319"/>
                  <a:pt x="4566662" y="875875"/>
                </a:cubicBezTo>
                <a:cubicBezTo>
                  <a:pt x="4449964" y="1053206"/>
                  <a:pt x="3900250" y="1952086"/>
                  <a:pt x="3783552" y="2129417"/>
                </a:cubicBezTo>
                <a:cubicBezTo>
                  <a:pt x="4118941" y="2172370"/>
                  <a:pt x="5151874" y="2205688"/>
                  <a:pt x="5283387" y="2308907"/>
                </a:cubicBezTo>
                <a:cubicBezTo>
                  <a:pt x="5292719" y="2451144"/>
                  <a:pt x="4403169" y="2588018"/>
                  <a:pt x="3863686" y="2831734"/>
                </a:cubicBezTo>
                <a:cubicBezTo>
                  <a:pt x="4058045" y="3075911"/>
                  <a:pt x="4536177" y="3608438"/>
                  <a:pt x="4828315" y="4007525"/>
                </a:cubicBezTo>
                <a:cubicBezTo>
                  <a:pt x="4911639" y="4126610"/>
                  <a:pt x="4971704" y="4183050"/>
                  <a:pt x="4694311" y="4082278"/>
                </a:cubicBezTo>
                <a:cubicBezTo>
                  <a:pt x="4416918" y="3981506"/>
                  <a:pt x="3318923" y="3462909"/>
                  <a:pt x="3163959" y="3402890"/>
                </a:cubicBezTo>
                <a:cubicBezTo>
                  <a:pt x="3117583" y="3718197"/>
                  <a:pt x="3168162" y="4723566"/>
                  <a:pt x="3087331" y="5012368"/>
                </a:cubicBezTo>
                <a:cubicBezTo>
                  <a:pt x="2951036" y="5060838"/>
                  <a:pt x="2342026" y="3535238"/>
                  <a:pt x="2321840" y="3541145"/>
                </a:cubicBezTo>
                <a:cubicBezTo>
                  <a:pt x="2151792" y="3590905"/>
                  <a:pt x="1238296" y="4593232"/>
                  <a:pt x="1092966" y="4457149"/>
                </a:cubicBezTo>
                <a:cubicBezTo>
                  <a:pt x="1167837" y="3979267"/>
                  <a:pt x="1449412" y="3441881"/>
                  <a:pt x="1577328" y="3001888"/>
                </a:cubicBezTo>
                <a:cubicBezTo>
                  <a:pt x="1489335" y="2930557"/>
                  <a:pt x="52036" y="3028476"/>
                  <a:pt x="1" y="2891660"/>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Tree>
    <p:extLst>
      <p:ext uri="{BB962C8B-B14F-4D97-AF65-F5344CB8AC3E}">
        <p14:creationId xmlns:p14="http://schemas.microsoft.com/office/powerpoint/2010/main" val="2520316751"/>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525594" y="485236"/>
            <a:ext cx="2943356" cy="1331116"/>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25594" y="1828064"/>
            <a:ext cx="2943356" cy="271193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Picture Placeholder 6">
            <a:extLst>
              <a:ext uri="{FF2B5EF4-FFF2-40B4-BE49-F238E27FC236}">
                <a16:creationId xmlns:a16="http://schemas.microsoft.com/office/drawing/2014/main" id="{1D1D621C-D743-9FD4-3A9F-E53834521BDD}"/>
              </a:ext>
            </a:extLst>
          </p:cNvPr>
          <p:cNvSpPr>
            <a:spLocks noGrp="1"/>
          </p:cNvSpPr>
          <p:nvPr>
            <p:ph type="pic" sz="quarter" idx="13" hasCustomPrompt="1"/>
          </p:nvPr>
        </p:nvSpPr>
        <p:spPr>
          <a:xfrm>
            <a:off x="4223085" y="1"/>
            <a:ext cx="4920916" cy="5143499"/>
          </a:xfrm>
          <a:custGeom>
            <a:avLst/>
            <a:gdLst>
              <a:gd name="connsiteX0" fmla="*/ 163902 w 6576203"/>
              <a:gd name="connsiteY0" fmla="*/ 0 h 6857999"/>
              <a:gd name="connsiteX1" fmla="*/ 6576203 w 6576203"/>
              <a:gd name="connsiteY1" fmla="*/ 0 h 6857999"/>
              <a:gd name="connsiteX2" fmla="*/ 6576203 w 6576203"/>
              <a:gd name="connsiteY2" fmla="*/ 6857999 h 6857999"/>
              <a:gd name="connsiteX3" fmla="*/ 0 w 6576203"/>
              <a:gd name="connsiteY3" fmla="*/ 6857999 h 6857999"/>
              <a:gd name="connsiteX4" fmla="*/ 163902 w 6576203"/>
              <a:gd name="connsiteY4" fmla="*/ 0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03" h="6857999">
                <a:moveTo>
                  <a:pt x="163902" y="0"/>
                </a:moveTo>
                <a:lnTo>
                  <a:pt x="6576203" y="0"/>
                </a:lnTo>
                <a:lnTo>
                  <a:pt x="6576203" y="6857999"/>
                </a:lnTo>
                <a:lnTo>
                  <a:pt x="0" y="6857999"/>
                </a:lnTo>
                <a:cubicBezTo>
                  <a:pt x="129396" y="5080957"/>
                  <a:pt x="-17253" y="1388853"/>
                  <a:pt x="163902"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525593" y="4756440"/>
            <a:ext cx="1987087" cy="273844"/>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2512680" y="4767263"/>
            <a:ext cx="950395" cy="273844"/>
          </a:xfrm>
        </p:spPr>
        <p:txBody>
          <a:bodyPr/>
          <a:lstStyle/>
          <a:p>
            <a:fld id="{4BEBB76A-5642-4655-AA5F-D2E8581DD95F}" type="datetimeFigureOut">
              <a:rPr lang="en-US" smtClean="0"/>
              <a:t>9/28/2026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3599466" y="4767263"/>
            <a:ext cx="368876" cy="273844"/>
          </a:xfrm>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058982416"/>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525592" y="398230"/>
            <a:ext cx="4046408" cy="109238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25592" y="1502325"/>
            <a:ext cx="4046408" cy="301252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Picture Placeholder 6">
            <a:extLst>
              <a:ext uri="{FF2B5EF4-FFF2-40B4-BE49-F238E27FC236}">
                <a16:creationId xmlns:a16="http://schemas.microsoft.com/office/drawing/2014/main" id="{F7C14F03-5F69-CD7A-5E41-41F01F7E1B25}"/>
              </a:ext>
            </a:extLst>
          </p:cNvPr>
          <p:cNvSpPr>
            <a:spLocks noGrp="1"/>
          </p:cNvSpPr>
          <p:nvPr>
            <p:ph type="pic" sz="quarter" idx="13" hasCustomPrompt="1"/>
          </p:nvPr>
        </p:nvSpPr>
        <p:spPr>
          <a:xfrm rot="21445552">
            <a:off x="5137951" y="929135"/>
            <a:ext cx="3690377" cy="4282664"/>
          </a:xfrm>
          <a:custGeom>
            <a:avLst/>
            <a:gdLst>
              <a:gd name="connsiteX0" fmla="*/ 411479 w 4071298"/>
              <a:gd name="connsiteY0" fmla="*/ 0 h 4927971"/>
              <a:gd name="connsiteX1" fmla="*/ 4066810 w 4071298"/>
              <a:gd name="connsiteY1" fmla="*/ 297084 h 4927971"/>
              <a:gd name="connsiteX2" fmla="*/ 3830054 w 4071298"/>
              <a:gd name="connsiteY2" fmla="*/ 3228906 h 4927971"/>
              <a:gd name="connsiteX3" fmla="*/ 3682055 w 4071298"/>
              <a:gd name="connsiteY3" fmla="*/ 4820224 h 4927971"/>
              <a:gd name="connsiteX4" fmla="*/ 3667113 w 4071298"/>
              <a:gd name="connsiteY4" fmla="*/ 4927971 h 4927971"/>
              <a:gd name="connsiteX5" fmla="*/ 0 w 4071298"/>
              <a:gd name="connsiteY5" fmla="*/ 4680097 h 4927971"/>
              <a:gd name="connsiteX6" fmla="*/ 411479 w 4071298"/>
              <a:gd name="connsiteY6" fmla="*/ 0 h 492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1298" h="4927971">
                <a:moveTo>
                  <a:pt x="411479" y="0"/>
                </a:moveTo>
                <a:lnTo>
                  <a:pt x="4066810" y="297084"/>
                </a:lnTo>
                <a:cubicBezTo>
                  <a:pt x="4106050" y="347981"/>
                  <a:pt x="3876383" y="2404020"/>
                  <a:pt x="3830054" y="3228906"/>
                </a:cubicBezTo>
                <a:cubicBezTo>
                  <a:pt x="3794913" y="3746516"/>
                  <a:pt x="3746275" y="4289908"/>
                  <a:pt x="3682055" y="4820224"/>
                </a:cubicBezTo>
                <a:lnTo>
                  <a:pt x="3667113" y="4927971"/>
                </a:lnTo>
                <a:lnTo>
                  <a:pt x="0" y="4680097"/>
                </a:lnTo>
                <a:cubicBezTo>
                  <a:pt x="63787" y="3377506"/>
                  <a:pt x="224565" y="1779657"/>
                  <a:pt x="41147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3221184" y="4767263"/>
            <a:ext cx="1350817" cy="273844"/>
          </a:xfrm>
        </p:spPr>
        <p:txBody>
          <a:bodyPr/>
          <a:lstStyle/>
          <a:p>
            <a:fld id="{4BEBB76A-5642-4655-AA5F-D2E8581DD95F}" type="datetimeFigureOut">
              <a:rPr lang="en-US" smtClean="0"/>
              <a:t>9/28/2026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8578441" y="4767263"/>
            <a:ext cx="410441" cy="273844"/>
          </a:xfrm>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17" name="Freeform: Shape 16">
            <a:extLst>
              <a:ext uri="{FF2B5EF4-FFF2-40B4-BE49-F238E27FC236}">
                <a16:creationId xmlns:a16="http://schemas.microsoft.com/office/drawing/2014/main" id="{CCAB591D-BAA9-AC99-31C1-486B4E5000CC}"/>
              </a:ext>
            </a:extLst>
          </p:cNvPr>
          <p:cNvSpPr/>
          <p:nvPr/>
        </p:nvSpPr>
        <p:spPr>
          <a:xfrm rot="20950976">
            <a:off x="7719956" y="366435"/>
            <a:ext cx="1499072" cy="712730"/>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91884"/>
              <a:gd name="connsiteX1" fmla="*/ 116789 w 2876897"/>
              <a:gd name="connsiteY1" fmla="*/ 590029 h 1591884"/>
              <a:gd name="connsiteX2" fmla="*/ 0 w 2876897"/>
              <a:gd name="connsiteY2" fmla="*/ 83689 h 1591884"/>
              <a:gd name="connsiteX3" fmla="*/ 574390 w 2876897"/>
              <a:gd name="connsiteY3" fmla="*/ 0 h 1591884"/>
              <a:gd name="connsiteX4" fmla="*/ 592822 w 2876897"/>
              <a:gd name="connsiteY4" fmla="*/ 142333 h 1591884"/>
              <a:gd name="connsiteX5" fmla="*/ 1077920 w 2876897"/>
              <a:gd name="connsiteY5" fmla="*/ 764841 h 1591884"/>
              <a:gd name="connsiteX6" fmla="*/ 1791731 w 2876897"/>
              <a:gd name="connsiteY6" fmla="*/ 767945 h 1591884"/>
              <a:gd name="connsiteX7" fmla="*/ 2126592 w 2876897"/>
              <a:gd name="connsiteY7" fmla="*/ 478752 h 1591884"/>
              <a:gd name="connsiteX8" fmla="*/ 2210912 w 2876897"/>
              <a:gd name="connsiteY8" fmla="*/ 23807 h 1591884"/>
              <a:gd name="connsiteX9" fmla="*/ 2876897 w 2876897"/>
              <a:gd name="connsiteY9" fmla="*/ 39276 h 1591884"/>
              <a:gd name="connsiteX10" fmla="*/ 2096211 w 2876897"/>
              <a:gd name="connsiteY10" fmla="*/ 1461348 h 1591884"/>
              <a:gd name="connsiteX11" fmla="*/ 698505 w 2876897"/>
              <a:gd name="connsiteY11" fmla="*/ 1390335 h 1591884"/>
              <a:gd name="connsiteX0" fmla="*/ 698505 w 2876897"/>
              <a:gd name="connsiteY0" fmla="*/ 1390335 h 1549509"/>
              <a:gd name="connsiteX1" fmla="*/ 116789 w 2876897"/>
              <a:gd name="connsiteY1" fmla="*/ 590029 h 1549509"/>
              <a:gd name="connsiteX2" fmla="*/ 0 w 2876897"/>
              <a:gd name="connsiteY2" fmla="*/ 83689 h 1549509"/>
              <a:gd name="connsiteX3" fmla="*/ 574390 w 2876897"/>
              <a:gd name="connsiteY3" fmla="*/ 0 h 1549509"/>
              <a:gd name="connsiteX4" fmla="*/ 592822 w 2876897"/>
              <a:gd name="connsiteY4" fmla="*/ 142333 h 1549509"/>
              <a:gd name="connsiteX5" fmla="*/ 1077920 w 2876897"/>
              <a:gd name="connsiteY5" fmla="*/ 764841 h 1549509"/>
              <a:gd name="connsiteX6" fmla="*/ 1791731 w 2876897"/>
              <a:gd name="connsiteY6" fmla="*/ 767945 h 1549509"/>
              <a:gd name="connsiteX7" fmla="*/ 2126592 w 2876897"/>
              <a:gd name="connsiteY7" fmla="*/ 478752 h 1549509"/>
              <a:gd name="connsiteX8" fmla="*/ 2210912 w 2876897"/>
              <a:gd name="connsiteY8" fmla="*/ 23807 h 1549509"/>
              <a:gd name="connsiteX9" fmla="*/ 2876897 w 2876897"/>
              <a:gd name="connsiteY9" fmla="*/ 39276 h 1549509"/>
              <a:gd name="connsiteX10" fmla="*/ 2096211 w 2876897"/>
              <a:gd name="connsiteY10" fmla="*/ 1461348 h 1549509"/>
              <a:gd name="connsiteX11" fmla="*/ 698505 w 2876897"/>
              <a:gd name="connsiteY11" fmla="*/ 1390335 h 1549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76897" h="1549509">
                <a:moveTo>
                  <a:pt x="698505" y="1390335"/>
                </a:moveTo>
                <a:cubicBezTo>
                  <a:pt x="382179" y="1190875"/>
                  <a:pt x="233206" y="807803"/>
                  <a:pt x="116789" y="590029"/>
                </a:cubicBezTo>
                <a:cubicBezTo>
                  <a:pt x="372" y="372255"/>
                  <a:pt x="12108" y="225281"/>
                  <a:pt x="0" y="83689"/>
                </a:cubicBezTo>
                <a:lnTo>
                  <a:pt x="574390" y="0"/>
                </a:lnTo>
                <a:lnTo>
                  <a:pt x="592822" y="142333"/>
                </a:lnTo>
                <a:cubicBezTo>
                  <a:pt x="640270" y="442220"/>
                  <a:pt x="878102" y="660572"/>
                  <a:pt x="1077920" y="764841"/>
                </a:cubicBezTo>
                <a:cubicBezTo>
                  <a:pt x="1277738" y="869110"/>
                  <a:pt x="1580765" y="845068"/>
                  <a:pt x="1791731" y="767945"/>
                </a:cubicBezTo>
                <a:cubicBezTo>
                  <a:pt x="1909457" y="671038"/>
                  <a:pt x="2056108" y="596953"/>
                  <a:pt x="2126592" y="478752"/>
                </a:cubicBezTo>
                <a:cubicBezTo>
                  <a:pt x="2186525" y="332585"/>
                  <a:pt x="2227007" y="164432"/>
                  <a:pt x="2210912" y="23807"/>
                </a:cubicBezTo>
                <a:lnTo>
                  <a:pt x="2876897" y="39276"/>
                </a:lnTo>
                <a:cubicBezTo>
                  <a:pt x="2854819" y="291776"/>
                  <a:pt x="2721442" y="1173237"/>
                  <a:pt x="2096211" y="1461348"/>
                </a:cubicBezTo>
                <a:cubicBezTo>
                  <a:pt x="1609321" y="1617817"/>
                  <a:pt x="1025448" y="1548465"/>
                  <a:pt x="698505" y="1390335"/>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dirty="0"/>
          </a:p>
        </p:txBody>
      </p:sp>
    </p:spTree>
    <p:extLst>
      <p:ext uri="{BB962C8B-B14F-4D97-AF65-F5344CB8AC3E}">
        <p14:creationId xmlns:p14="http://schemas.microsoft.com/office/powerpoint/2010/main" val="4246882004"/>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524745" y="398230"/>
            <a:ext cx="4046408" cy="109238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24745" y="1502325"/>
            <a:ext cx="4046408" cy="301252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Picture Placeholder 21">
            <a:extLst>
              <a:ext uri="{FF2B5EF4-FFF2-40B4-BE49-F238E27FC236}">
                <a16:creationId xmlns:a16="http://schemas.microsoft.com/office/drawing/2014/main" id="{28BC5525-CF2B-61B7-2A74-6DE992B6BCDC}"/>
              </a:ext>
            </a:extLst>
          </p:cNvPr>
          <p:cNvSpPr>
            <a:spLocks noGrp="1"/>
          </p:cNvSpPr>
          <p:nvPr>
            <p:ph type="pic" sz="quarter" idx="13" hasCustomPrompt="1"/>
          </p:nvPr>
        </p:nvSpPr>
        <p:spPr>
          <a:xfrm rot="21429196">
            <a:off x="4968236" y="137716"/>
            <a:ext cx="4157507" cy="4560404"/>
          </a:xfrm>
          <a:custGeom>
            <a:avLst/>
            <a:gdLst>
              <a:gd name="connsiteX0" fmla="*/ 516568 w 5543342"/>
              <a:gd name="connsiteY0" fmla="*/ 0 h 6080538"/>
              <a:gd name="connsiteX1" fmla="*/ 5542764 w 5543342"/>
              <a:gd name="connsiteY1" fmla="*/ 510009 h 6080538"/>
              <a:gd name="connsiteX2" fmla="*/ 5340089 w 5543342"/>
              <a:gd name="connsiteY2" fmla="*/ 3610175 h 6080538"/>
              <a:gd name="connsiteX3" fmla="*/ 5118358 w 5543342"/>
              <a:gd name="connsiteY3" fmla="*/ 6080538 h 6080538"/>
              <a:gd name="connsiteX4" fmla="*/ 1287318 w 5543342"/>
              <a:gd name="connsiteY4" fmla="*/ 5769564 h 6080538"/>
              <a:gd name="connsiteX5" fmla="*/ 1291721 w 5543342"/>
              <a:gd name="connsiteY5" fmla="*/ 5758465 h 6080538"/>
              <a:gd name="connsiteX6" fmla="*/ 1332268 w 5543342"/>
              <a:gd name="connsiteY6" fmla="*/ 5554724 h 6080538"/>
              <a:gd name="connsiteX7" fmla="*/ 1006825 w 5543342"/>
              <a:gd name="connsiteY7" fmla="*/ 4870534 h 6080538"/>
              <a:gd name="connsiteX8" fmla="*/ 420574 w 5543342"/>
              <a:gd name="connsiteY8" fmla="*/ 4651036 h 6080538"/>
              <a:gd name="connsiteX9" fmla="*/ 16166 w 5543342"/>
              <a:gd name="connsiteY9" fmla="*/ 4725372 h 6080538"/>
              <a:gd name="connsiteX10" fmla="*/ 0 w 5543342"/>
              <a:gd name="connsiteY10" fmla="*/ 4733953 h 6080538"/>
              <a:gd name="connsiteX11" fmla="*/ 25673 w 5543342"/>
              <a:gd name="connsiteY11" fmla="*/ 4477145 h 6080538"/>
              <a:gd name="connsiteX12" fmla="*/ 268217 w 5543342"/>
              <a:gd name="connsiteY12" fmla="*/ 2031585 h 6080538"/>
              <a:gd name="connsiteX13" fmla="*/ 494239 w 5543342"/>
              <a:gd name="connsiteY13" fmla="*/ 128602 h 608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43342" h="6080538">
                <a:moveTo>
                  <a:pt x="516568" y="0"/>
                </a:moveTo>
                <a:lnTo>
                  <a:pt x="5542764" y="510009"/>
                </a:lnTo>
                <a:cubicBezTo>
                  <a:pt x="5553671" y="891546"/>
                  <a:pt x="5407648" y="2576786"/>
                  <a:pt x="5340089" y="3610175"/>
                </a:cubicBezTo>
                <a:cubicBezTo>
                  <a:pt x="5278007" y="4570989"/>
                  <a:pt x="5231601" y="5375940"/>
                  <a:pt x="5118358" y="6080538"/>
                </a:cubicBezTo>
                <a:lnTo>
                  <a:pt x="1287318" y="5769564"/>
                </a:lnTo>
                <a:lnTo>
                  <a:pt x="1291721" y="5758465"/>
                </a:lnTo>
                <a:cubicBezTo>
                  <a:pt x="1317526" y="5680617"/>
                  <a:pt x="1331151" y="5609386"/>
                  <a:pt x="1332268" y="5554724"/>
                </a:cubicBezTo>
                <a:cubicBezTo>
                  <a:pt x="1336735" y="5336075"/>
                  <a:pt x="1158774" y="5021148"/>
                  <a:pt x="1006825" y="4870534"/>
                </a:cubicBezTo>
                <a:cubicBezTo>
                  <a:pt x="854876" y="4719919"/>
                  <a:pt x="606104" y="4621003"/>
                  <a:pt x="420574" y="4651036"/>
                </a:cubicBezTo>
                <a:cubicBezTo>
                  <a:pt x="304618" y="4669807"/>
                  <a:pt x="163887" y="4661920"/>
                  <a:pt x="16166" y="4725372"/>
                </a:cubicBezTo>
                <a:lnTo>
                  <a:pt x="0" y="4733953"/>
                </a:lnTo>
                <a:lnTo>
                  <a:pt x="25673" y="4477145"/>
                </a:lnTo>
                <a:cubicBezTo>
                  <a:pt x="109984" y="3645971"/>
                  <a:pt x="226715" y="2587322"/>
                  <a:pt x="268217" y="2031585"/>
                </a:cubicBezTo>
                <a:cubicBezTo>
                  <a:pt x="323179" y="1411943"/>
                  <a:pt x="397647" y="762029"/>
                  <a:pt x="494239" y="128602"/>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524745" y="4767263"/>
            <a:ext cx="2379514" cy="273844"/>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7164534" y="4767263"/>
            <a:ext cx="1350817" cy="273844"/>
          </a:xfrm>
        </p:spPr>
        <p:txBody>
          <a:bodyPr/>
          <a:lstStyle/>
          <a:p>
            <a:fld id="{4BEBB76A-5642-4655-AA5F-D2E8581DD95F}" type="datetimeFigureOut">
              <a:rPr lang="en-US" smtClean="0"/>
              <a:t>9/28/2026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8578441" y="4767263"/>
            <a:ext cx="410441" cy="273844"/>
          </a:xfrm>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20" name="Oval 28">
            <a:extLst>
              <a:ext uri="{FF2B5EF4-FFF2-40B4-BE49-F238E27FC236}">
                <a16:creationId xmlns:a16="http://schemas.microsoft.com/office/drawing/2014/main" id="{1B4BC684-4AF2-808F-7211-8B63C550A059}"/>
              </a:ext>
            </a:extLst>
          </p:cNvPr>
          <p:cNvSpPr/>
          <p:nvPr/>
        </p:nvSpPr>
        <p:spPr>
          <a:xfrm rot="2599426">
            <a:off x="4689501" y="3701629"/>
            <a:ext cx="1350031" cy="1331836"/>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9270" h="3018036">
                <a:moveTo>
                  <a:pt x="11907" y="1624714"/>
                </a:moveTo>
                <a:cubicBezTo>
                  <a:pt x="-67795" y="983902"/>
                  <a:pt x="272066" y="723639"/>
                  <a:pt x="453606" y="460819"/>
                </a:cubicBezTo>
                <a:cubicBezTo>
                  <a:pt x="635146" y="197999"/>
                  <a:pt x="1049220" y="9410"/>
                  <a:pt x="1412722" y="379"/>
                </a:cubicBezTo>
                <a:cubicBezTo>
                  <a:pt x="1776224" y="-8652"/>
                  <a:pt x="2371800" y="143814"/>
                  <a:pt x="2634620" y="406634"/>
                </a:cubicBezTo>
                <a:cubicBezTo>
                  <a:pt x="2897440" y="669454"/>
                  <a:pt x="3249737" y="1489643"/>
                  <a:pt x="2935457" y="2092073"/>
                </a:cubicBezTo>
                <a:cubicBezTo>
                  <a:pt x="2492483" y="2809649"/>
                  <a:pt x="1744193" y="3083102"/>
                  <a:pt x="1256935" y="3005209"/>
                </a:cubicBezTo>
                <a:cubicBezTo>
                  <a:pt x="769677" y="2927316"/>
                  <a:pt x="91609" y="2265526"/>
                  <a:pt x="11907" y="1624714"/>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grpSp>
        <p:nvGrpSpPr>
          <p:cNvPr id="33" name="Group 32">
            <a:extLst>
              <a:ext uri="{FF2B5EF4-FFF2-40B4-BE49-F238E27FC236}">
                <a16:creationId xmlns:a16="http://schemas.microsoft.com/office/drawing/2014/main" id="{DCE8AB87-6DEE-5CAA-3E21-056B4B855423}"/>
              </a:ext>
            </a:extLst>
          </p:cNvPr>
          <p:cNvGrpSpPr/>
          <p:nvPr/>
        </p:nvGrpSpPr>
        <p:grpSpPr>
          <a:xfrm flipH="1">
            <a:off x="5168410" y="4177540"/>
            <a:ext cx="469667" cy="337310"/>
            <a:chOff x="10056508" y="3477013"/>
            <a:chExt cx="713092" cy="512135"/>
          </a:xfrm>
        </p:grpSpPr>
        <p:sp>
          <p:nvSpPr>
            <p:cNvPr id="34" name="Freeform: Shape 13">
              <a:extLst>
                <a:ext uri="{FF2B5EF4-FFF2-40B4-BE49-F238E27FC236}">
                  <a16:creationId xmlns:a16="http://schemas.microsoft.com/office/drawing/2014/main" id="{2C30964C-23D6-6A1F-9B3D-211EE16A296B}"/>
                </a:ext>
              </a:extLst>
            </p:cNvPr>
            <p:cNvSpPr/>
            <p:nvPr/>
          </p:nvSpPr>
          <p:spPr>
            <a:xfrm>
              <a:off x="10056508" y="3890827"/>
              <a:ext cx="713092" cy="9832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5" name="Oval 34">
              <a:extLst>
                <a:ext uri="{FF2B5EF4-FFF2-40B4-BE49-F238E27FC236}">
                  <a16:creationId xmlns:a16="http://schemas.microsoft.com/office/drawing/2014/main" id="{222C6CE2-D5F6-D391-6769-2FA1C4CDD625}"/>
                </a:ext>
              </a:extLst>
            </p:cNvPr>
            <p:cNvSpPr/>
            <p:nvPr/>
          </p:nvSpPr>
          <p:spPr>
            <a:xfrm flipH="1">
              <a:off x="10462097" y="3477013"/>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6" name="Freeform: Shape 15">
              <a:extLst>
                <a:ext uri="{FF2B5EF4-FFF2-40B4-BE49-F238E27FC236}">
                  <a16:creationId xmlns:a16="http://schemas.microsoft.com/office/drawing/2014/main" id="{8A70E6DA-2CCB-333F-CF01-25091DD49D99}"/>
                </a:ext>
              </a:extLst>
            </p:cNvPr>
            <p:cNvSpPr/>
            <p:nvPr/>
          </p:nvSpPr>
          <p:spPr>
            <a:xfrm flipH="1">
              <a:off x="10468546" y="3477013"/>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sp>
          <p:nvSpPr>
            <p:cNvPr id="37" name="Oval 36">
              <a:extLst>
                <a:ext uri="{FF2B5EF4-FFF2-40B4-BE49-F238E27FC236}">
                  <a16:creationId xmlns:a16="http://schemas.microsoft.com/office/drawing/2014/main" id="{7032E2D2-EED1-81D7-BCB0-617356BCDEAA}"/>
                </a:ext>
              </a:extLst>
            </p:cNvPr>
            <p:cNvSpPr/>
            <p:nvPr/>
          </p:nvSpPr>
          <p:spPr>
            <a:xfrm flipH="1">
              <a:off x="10108996"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8" name="Freeform: Shape 17">
              <a:extLst>
                <a:ext uri="{FF2B5EF4-FFF2-40B4-BE49-F238E27FC236}">
                  <a16:creationId xmlns:a16="http://schemas.microsoft.com/office/drawing/2014/main" id="{7D4E2E0E-0263-345D-95F4-1DBE004F10AD}"/>
                </a:ext>
              </a:extLst>
            </p:cNvPr>
            <p:cNvSpPr/>
            <p:nvPr/>
          </p:nvSpPr>
          <p:spPr>
            <a:xfrm flipH="1">
              <a:off x="10114155"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grpSp>
    </p:spTree>
    <p:extLst>
      <p:ext uri="{BB962C8B-B14F-4D97-AF65-F5344CB8AC3E}">
        <p14:creationId xmlns:p14="http://schemas.microsoft.com/office/powerpoint/2010/main" val="4045539097"/>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528066" y="259080"/>
            <a:ext cx="4854425" cy="849935"/>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28067" y="1120726"/>
            <a:ext cx="4854425" cy="345127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528067" y="4767263"/>
            <a:ext cx="2431967" cy="273844"/>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3555732" y="4767263"/>
            <a:ext cx="1350817" cy="273844"/>
          </a:xfrm>
        </p:spPr>
        <p:txBody>
          <a:bodyPr/>
          <a:lstStyle/>
          <a:p>
            <a:fld id="{4BEBB76A-5642-4655-AA5F-D2E8581DD95F}" type="datetimeFigureOut">
              <a:rPr lang="en-US" smtClean="0"/>
              <a:t>9/28/2026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4983181" y="4767263"/>
            <a:ext cx="410441" cy="273844"/>
          </a:xfrm>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11" name="Picture Placeholder 10">
            <a:extLst>
              <a:ext uri="{FF2B5EF4-FFF2-40B4-BE49-F238E27FC236}">
                <a16:creationId xmlns:a16="http://schemas.microsoft.com/office/drawing/2014/main" id="{BC4E015C-42DC-76ED-17D3-98FEDC30D753}"/>
              </a:ext>
            </a:extLst>
          </p:cNvPr>
          <p:cNvSpPr>
            <a:spLocks noGrp="1"/>
          </p:cNvSpPr>
          <p:nvPr>
            <p:ph type="pic" sz="quarter" idx="13" hasCustomPrompt="1"/>
          </p:nvPr>
        </p:nvSpPr>
        <p:spPr>
          <a:xfrm>
            <a:off x="6033655" y="0"/>
            <a:ext cx="3110345" cy="5143500"/>
          </a:xfrm>
          <a:custGeom>
            <a:avLst/>
            <a:gdLst>
              <a:gd name="connsiteX0" fmla="*/ 120263 w 6271682"/>
              <a:gd name="connsiteY0" fmla="*/ 0 h 6858000"/>
              <a:gd name="connsiteX1" fmla="*/ 6271682 w 6271682"/>
              <a:gd name="connsiteY1" fmla="*/ 0 h 6858000"/>
              <a:gd name="connsiteX2" fmla="*/ 6271682 w 6271682"/>
              <a:gd name="connsiteY2" fmla="*/ 6858000 h 6858000"/>
              <a:gd name="connsiteX3" fmla="*/ 27900 w 6271682"/>
              <a:gd name="connsiteY3" fmla="*/ 6858000 h 6858000"/>
              <a:gd name="connsiteX4" fmla="*/ 120263 w 627168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1682" h="6858000">
                <a:moveTo>
                  <a:pt x="120263" y="0"/>
                </a:moveTo>
                <a:lnTo>
                  <a:pt x="6271682" y="0"/>
                </a:lnTo>
                <a:lnTo>
                  <a:pt x="6271682" y="6858000"/>
                </a:lnTo>
                <a:lnTo>
                  <a:pt x="27900" y="6858000"/>
                </a:lnTo>
                <a:cubicBezTo>
                  <a:pt x="-61384" y="4082473"/>
                  <a:pt x="89475" y="2286000"/>
                  <a:pt x="120263"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2463957348"/>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525594" y="3319896"/>
            <a:ext cx="2890090" cy="1267202"/>
          </a:xfrm>
        </p:spPr>
        <p:txBody>
          <a:bodyPr anchor="t"/>
          <a:lstStyle/>
          <a:p>
            <a:r>
              <a:rPr lang="en-US"/>
              <a:t>Click to edit Master title style</a:t>
            </a:r>
            <a:endParaRPr lang="en-US" dirty="0"/>
          </a:p>
        </p:txBody>
      </p:sp>
      <p:sp>
        <p:nvSpPr>
          <p:cNvPr id="9" name="Picture Placeholder 8">
            <a:extLst>
              <a:ext uri="{FF2B5EF4-FFF2-40B4-BE49-F238E27FC236}">
                <a16:creationId xmlns:a16="http://schemas.microsoft.com/office/drawing/2014/main" id="{6976598F-F6AF-BB82-8775-D6BCA6D905E1}"/>
              </a:ext>
            </a:extLst>
          </p:cNvPr>
          <p:cNvSpPr>
            <a:spLocks noGrp="1"/>
          </p:cNvSpPr>
          <p:nvPr>
            <p:ph type="pic" sz="quarter" idx="13" hasCustomPrompt="1"/>
          </p:nvPr>
        </p:nvSpPr>
        <p:spPr>
          <a:xfrm>
            <a:off x="0" y="0"/>
            <a:ext cx="9144000" cy="3079631"/>
          </a:xfrm>
          <a:custGeom>
            <a:avLst/>
            <a:gdLst>
              <a:gd name="connsiteX0" fmla="*/ 0 w 12192000"/>
              <a:gd name="connsiteY0" fmla="*/ 0 h 4106174"/>
              <a:gd name="connsiteX1" fmla="*/ 12192000 w 12192000"/>
              <a:gd name="connsiteY1" fmla="*/ 0 h 4106174"/>
              <a:gd name="connsiteX2" fmla="*/ 12192000 w 12192000"/>
              <a:gd name="connsiteY2" fmla="*/ 4031835 h 4106174"/>
              <a:gd name="connsiteX3" fmla="*/ 0 w 12192000"/>
              <a:gd name="connsiteY3" fmla="*/ 3969361 h 4106174"/>
            </a:gdLst>
            <a:ahLst/>
            <a:cxnLst>
              <a:cxn ang="0">
                <a:pos x="connsiteX0" y="connsiteY0"/>
              </a:cxn>
              <a:cxn ang="0">
                <a:pos x="connsiteX1" y="connsiteY1"/>
              </a:cxn>
              <a:cxn ang="0">
                <a:pos x="connsiteX2" y="connsiteY2"/>
              </a:cxn>
              <a:cxn ang="0">
                <a:pos x="connsiteX3" y="connsiteY3"/>
              </a:cxn>
            </a:cxnLst>
            <a:rect l="l" t="t" r="r" b="b"/>
            <a:pathLst>
              <a:path w="12192000" h="4106174">
                <a:moveTo>
                  <a:pt x="0" y="0"/>
                </a:moveTo>
                <a:lnTo>
                  <a:pt x="12192000" y="0"/>
                </a:lnTo>
                <a:lnTo>
                  <a:pt x="12192000" y="4031835"/>
                </a:lnTo>
                <a:cubicBezTo>
                  <a:pt x="8158670" y="4281734"/>
                  <a:pt x="3051835" y="3807967"/>
                  <a:pt x="0" y="3969361"/>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3694471" y="3319896"/>
            <a:ext cx="4952042" cy="139414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9/28/2026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217232556"/>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524745" y="710838"/>
            <a:ext cx="2291696" cy="1178230"/>
          </a:xfrm>
        </p:spPr>
        <p:txBody>
          <a:bodyPr anchor="t"/>
          <a:lstStyle/>
          <a:p>
            <a:r>
              <a:rPr lang="en-US"/>
              <a:t>Click to edit Master title style</a:t>
            </a:r>
            <a:endParaRPr lang="en-US" dirty="0"/>
          </a:p>
        </p:txBody>
      </p:sp>
      <p:sp>
        <p:nvSpPr>
          <p:cNvPr id="14" name="Picture Placeholder 13">
            <a:extLst>
              <a:ext uri="{FF2B5EF4-FFF2-40B4-BE49-F238E27FC236}">
                <a16:creationId xmlns:a16="http://schemas.microsoft.com/office/drawing/2014/main" id="{3D01256D-37B2-9E09-91D3-E0A708DD5B76}"/>
              </a:ext>
            </a:extLst>
          </p:cNvPr>
          <p:cNvSpPr>
            <a:spLocks noGrp="1"/>
          </p:cNvSpPr>
          <p:nvPr>
            <p:ph type="pic" sz="quarter" idx="13" hasCustomPrompt="1"/>
          </p:nvPr>
        </p:nvSpPr>
        <p:spPr>
          <a:xfrm>
            <a:off x="281690" y="2424266"/>
            <a:ext cx="2622569" cy="2220752"/>
          </a:xfrm>
          <a:custGeom>
            <a:avLst/>
            <a:gdLst>
              <a:gd name="connsiteX0" fmla="*/ 3341940 w 3496759"/>
              <a:gd name="connsiteY0" fmla="*/ 0 h 2961002"/>
              <a:gd name="connsiteX1" fmla="*/ 3496759 w 3496759"/>
              <a:gd name="connsiteY1" fmla="*/ 2746153 h 2961002"/>
              <a:gd name="connsiteX2" fmla="*/ 136061 w 3496759"/>
              <a:gd name="connsiteY2" fmla="*/ 2961002 h 2961002"/>
              <a:gd name="connsiteX3" fmla="*/ 0 w 3496759"/>
              <a:gd name="connsiteY3" fmla="*/ 174175 h 2961002"/>
              <a:gd name="connsiteX4" fmla="*/ 2023692 w 3496759"/>
              <a:gd name="connsiteY4" fmla="*/ 64436 h 2961002"/>
              <a:gd name="connsiteX5" fmla="*/ 2256538 w 3496759"/>
              <a:gd name="connsiteY5" fmla="*/ 52682 h 2961002"/>
              <a:gd name="connsiteX6" fmla="*/ 2247977 w 3496759"/>
              <a:gd name="connsiteY6" fmla="*/ 72592 h 2961002"/>
              <a:gd name="connsiteX7" fmla="*/ 2225535 w 3496759"/>
              <a:gd name="connsiteY7" fmla="*/ 164386 h 2961002"/>
              <a:gd name="connsiteX8" fmla="*/ 2307513 w 3496759"/>
              <a:gd name="connsiteY8" fmla="*/ 318345 h 2961002"/>
              <a:gd name="connsiteX9" fmla="*/ 2428894 w 3496759"/>
              <a:gd name="connsiteY9" fmla="*/ 296195 h 2961002"/>
              <a:gd name="connsiteX10" fmla="*/ 2542559 w 3496759"/>
              <a:gd name="connsiteY10" fmla="*/ 145939 h 2961002"/>
              <a:gd name="connsiteX11" fmla="*/ 2634775 w 3496759"/>
              <a:gd name="connsiteY11" fmla="*/ 309655 h 2961002"/>
              <a:gd name="connsiteX12" fmla="*/ 2816626 w 3496759"/>
              <a:gd name="connsiteY12" fmla="*/ 238732 h 2961002"/>
              <a:gd name="connsiteX13" fmla="*/ 2795835 w 3496759"/>
              <a:gd name="connsiteY13" fmla="*/ 69972 h 2961002"/>
              <a:gd name="connsiteX14" fmla="*/ 2988306 w 3496759"/>
              <a:gd name="connsiteY14" fmla="*/ 94882 h 2961002"/>
              <a:gd name="connsiteX15" fmla="*/ 3087045 w 3496759"/>
              <a:gd name="connsiteY15" fmla="*/ 18236 h 2961002"/>
              <a:gd name="connsiteX16" fmla="*/ 3090490 w 3496759"/>
              <a:gd name="connsiteY16" fmla="*/ 11851 h 2961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96759" h="2961002">
                <a:moveTo>
                  <a:pt x="3341940" y="0"/>
                </a:moveTo>
                <a:cubicBezTo>
                  <a:pt x="3388811" y="328615"/>
                  <a:pt x="3495783" y="2199740"/>
                  <a:pt x="3496759" y="2746153"/>
                </a:cubicBezTo>
                <a:cubicBezTo>
                  <a:pt x="2830638" y="2812104"/>
                  <a:pt x="2024969" y="2898919"/>
                  <a:pt x="136061" y="2961002"/>
                </a:cubicBezTo>
                <a:lnTo>
                  <a:pt x="0" y="174175"/>
                </a:lnTo>
                <a:cubicBezTo>
                  <a:pt x="538808" y="142959"/>
                  <a:pt x="1275643" y="102721"/>
                  <a:pt x="2023692" y="64436"/>
                </a:cubicBezTo>
                <a:lnTo>
                  <a:pt x="2256538" y="52682"/>
                </a:lnTo>
                <a:lnTo>
                  <a:pt x="2247977" y="72592"/>
                </a:lnTo>
                <a:cubicBezTo>
                  <a:pt x="2240248" y="92031"/>
                  <a:pt x="2232645" y="117050"/>
                  <a:pt x="2225535" y="164386"/>
                </a:cubicBezTo>
                <a:cubicBezTo>
                  <a:pt x="2225563" y="203480"/>
                  <a:pt x="2250847" y="290232"/>
                  <a:pt x="2307513" y="318345"/>
                </a:cubicBezTo>
                <a:cubicBezTo>
                  <a:pt x="2344791" y="326112"/>
                  <a:pt x="2414670" y="322165"/>
                  <a:pt x="2428894" y="296195"/>
                </a:cubicBezTo>
                <a:cubicBezTo>
                  <a:pt x="2466212" y="257288"/>
                  <a:pt x="2498126" y="241730"/>
                  <a:pt x="2542559" y="145939"/>
                </a:cubicBezTo>
                <a:cubicBezTo>
                  <a:pt x="2569521" y="242163"/>
                  <a:pt x="2581981" y="259052"/>
                  <a:pt x="2634775" y="309655"/>
                </a:cubicBezTo>
                <a:cubicBezTo>
                  <a:pt x="2686012" y="332441"/>
                  <a:pt x="2790537" y="339486"/>
                  <a:pt x="2816626" y="238732"/>
                </a:cubicBezTo>
                <a:cubicBezTo>
                  <a:pt x="2824521" y="199579"/>
                  <a:pt x="2836745" y="187278"/>
                  <a:pt x="2795835" y="69972"/>
                </a:cubicBezTo>
                <a:cubicBezTo>
                  <a:pt x="2883067" y="76228"/>
                  <a:pt x="2867248" y="109075"/>
                  <a:pt x="2988306" y="94882"/>
                </a:cubicBezTo>
                <a:cubicBezTo>
                  <a:pt x="3021738" y="85848"/>
                  <a:pt x="3062455" y="54549"/>
                  <a:pt x="3087045" y="18236"/>
                </a:cubicBezTo>
                <a:lnTo>
                  <a:pt x="3090490" y="11851"/>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3144329" y="710838"/>
            <a:ext cx="5474078" cy="393418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9/28/2026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10" name="Star: 7 Points 2">
            <a:extLst>
              <a:ext uri="{FF2B5EF4-FFF2-40B4-BE49-F238E27FC236}">
                <a16:creationId xmlns:a16="http://schemas.microsoft.com/office/drawing/2014/main" id="{4B69A2B3-DC5F-4BAB-2C1B-EF6211D96C5F}"/>
              </a:ext>
            </a:extLst>
          </p:cNvPr>
          <p:cNvSpPr/>
          <p:nvPr/>
        </p:nvSpPr>
        <p:spPr>
          <a:xfrm rot="15264538">
            <a:off x="1797701" y="1908054"/>
            <a:ext cx="779542" cy="785395"/>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Tree>
    <p:extLst>
      <p:ext uri="{BB962C8B-B14F-4D97-AF65-F5344CB8AC3E}">
        <p14:creationId xmlns:p14="http://schemas.microsoft.com/office/powerpoint/2010/main" val="30188334"/>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umber Large">
    <p:bg>
      <p:bgPr>
        <a:solidFill>
          <a:schemeClr val="bg2"/>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DB845DF-A6AA-5EA8-1241-69EFACB9CA1A}"/>
              </a:ext>
            </a:extLst>
          </p:cNvPr>
          <p:cNvSpPr>
            <a:spLocks noGrp="1"/>
          </p:cNvSpPr>
          <p:nvPr>
            <p:ph type="title"/>
          </p:nvPr>
        </p:nvSpPr>
        <p:spPr>
          <a:xfrm>
            <a:off x="3090746" y="3358664"/>
            <a:ext cx="5292755" cy="1108995"/>
          </a:xfrm>
        </p:spPr>
        <p:txBody>
          <a:bodyPr anchor="t">
            <a:normAutofit/>
          </a:bodyPr>
          <a:lstStyle>
            <a:lvl1pPr>
              <a:lnSpc>
                <a:spcPct val="110000"/>
              </a:lnSpc>
              <a:defRPr sz="1800" b="0" spc="0" baseline="0">
                <a:latin typeface="+mn-lt"/>
              </a:defRPr>
            </a:lvl1pPr>
          </a:lstStyle>
          <a:p>
            <a:r>
              <a:rPr lang="en-US"/>
              <a:t>Click to edit Master title style</a:t>
            </a:r>
          </a:p>
        </p:txBody>
      </p:sp>
      <p:sp>
        <p:nvSpPr>
          <p:cNvPr id="14" name="Content Placeholder 13">
            <a:extLst>
              <a:ext uri="{FF2B5EF4-FFF2-40B4-BE49-F238E27FC236}">
                <a16:creationId xmlns:a16="http://schemas.microsoft.com/office/drawing/2014/main" id="{EFFDCEC5-78F7-1A72-64CB-DF2DDF3A8FB5}"/>
              </a:ext>
            </a:extLst>
          </p:cNvPr>
          <p:cNvSpPr>
            <a:spLocks noGrp="1"/>
          </p:cNvSpPr>
          <p:nvPr>
            <p:ph sz="quarter" idx="13" hasCustomPrompt="1"/>
          </p:nvPr>
        </p:nvSpPr>
        <p:spPr>
          <a:xfrm>
            <a:off x="3020616" y="619126"/>
            <a:ext cx="5809947" cy="3375734"/>
          </a:xfrm>
        </p:spPr>
        <p:txBody>
          <a:bodyPr anchor="b"/>
          <a:lstStyle>
            <a:lvl1pPr>
              <a:buNone/>
              <a:defRPr sz="22500" b="1">
                <a:latin typeface="+mj-lt"/>
              </a:defRPr>
            </a:lvl1pPr>
          </a:lstStyle>
          <a:p>
            <a:pPr lvl="0"/>
            <a:r>
              <a:rPr lang="en-US" dirty="0"/>
              <a:t>##%</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3090747" y="4767263"/>
            <a:ext cx="2379514" cy="273844"/>
          </a:xfrm>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4BEBB76A-5642-4655-AA5F-D2E8581DD95F}" type="datetimeFigureOut">
              <a:rPr lang="en-US" smtClean="0"/>
              <a:t>9/28/2026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pPr marL="0" lvl="0" indent="0" algn="r" rtl="0">
              <a:spcBef>
                <a:spcPts val="0"/>
              </a:spcBef>
              <a:spcAft>
                <a:spcPts val="0"/>
              </a:spcAft>
              <a:buNone/>
            </a:pPr>
            <a:fld id="{00000000-1234-1234-1234-123412341234}" type="slidenum">
              <a:rPr lang="en" smtClean="0"/>
              <a:t>‹#›</a:t>
            </a:fld>
            <a:endParaRPr lang="en"/>
          </a:p>
        </p:txBody>
      </p:sp>
      <p:grpSp>
        <p:nvGrpSpPr>
          <p:cNvPr id="29" name="Group 28">
            <a:extLst>
              <a:ext uri="{FF2B5EF4-FFF2-40B4-BE49-F238E27FC236}">
                <a16:creationId xmlns:a16="http://schemas.microsoft.com/office/drawing/2014/main" id="{A9D9F539-92A8-FC48-F8C8-9B858AC58A97}"/>
              </a:ext>
            </a:extLst>
          </p:cNvPr>
          <p:cNvGrpSpPr/>
          <p:nvPr/>
        </p:nvGrpSpPr>
        <p:grpSpPr>
          <a:xfrm flipH="1">
            <a:off x="-87419" y="2281907"/>
            <a:ext cx="2454102" cy="2799050"/>
            <a:chOff x="8982892" y="3069175"/>
            <a:chExt cx="3272136" cy="3732067"/>
          </a:xfrm>
        </p:grpSpPr>
        <p:sp>
          <p:nvSpPr>
            <p:cNvPr id="8" name="Freeform: Shape 7">
              <a:extLst>
                <a:ext uri="{FF2B5EF4-FFF2-40B4-BE49-F238E27FC236}">
                  <a16:creationId xmlns:a16="http://schemas.microsoft.com/office/drawing/2014/main" id="{D1CEF69E-788E-7099-4364-1CD62B259D2A}"/>
                </a:ext>
              </a:extLst>
            </p:cNvPr>
            <p:cNvSpPr/>
            <p:nvPr/>
          </p:nvSpPr>
          <p:spPr>
            <a:xfrm rot="9427098" flipH="1" flipV="1">
              <a:off x="10211768" y="5220569"/>
              <a:ext cx="1997052" cy="158067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 name="connsiteX0" fmla="*/ 159801 w 4601400"/>
                <a:gd name="connsiteY0" fmla="*/ 1 h 3768667"/>
                <a:gd name="connsiteX1" fmla="*/ 4601400 w 4601400"/>
                <a:gd name="connsiteY1" fmla="*/ 489661 h 3768667"/>
                <a:gd name="connsiteX2" fmla="*/ 4075298 w 4601400"/>
                <a:gd name="connsiteY2" fmla="*/ 2514984 h 3768667"/>
                <a:gd name="connsiteX3" fmla="*/ 3429564 w 4601400"/>
                <a:gd name="connsiteY3" fmla="*/ 3491789 h 3768667"/>
                <a:gd name="connsiteX4" fmla="*/ 2854945 w 4601400"/>
                <a:gd name="connsiteY4" fmla="*/ 3712607 h 3768667"/>
                <a:gd name="connsiteX5" fmla="*/ 1916088 w 4601400"/>
                <a:gd name="connsiteY5" fmla="*/ 3767755 h 3768667"/>
                <a:gd name="connsiteX6" fmla="*/ 497230 w 4601400"/>
                <a:gd name="connsiteY6" fmla="*/ 3395817 h 3768667"/>
                <a:gd name="connsiteX7" fmla="*/ 22415 w 4601400"/>
                <a:gd name="connsiteY7" fmla="*/ 1638072 h 3768667"/>
                <a:gd name="connsiteX8" fmla="*/ 159801 w 4601400"/>
                <a:gd name="connsiteY8" fmla="*/ 1 h 376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01400" h="3768667">
                  <a:moveTo>
                    <a:pt x="159801" y="1"/>
                  </a:moveTo>
                  <a:cubicBezTo>
                    <a:pt x="1630548" y="92676"/>
                    <a:pt x="3130653" y="396986"/>
                    <a:pt x="4601400" y="489661"/>
                  </a:cubicBezTo>
                  <a:cubicBezTo>
                    <a:pt x="4465883" y="1545762"/>
                    <a:pt x="4270604" y="2014629"/>
                    <a:pt x="4075298" y="2514984"/>
                  </a:cubicBezTo>
                  <a:cubicBezTo>
                    <a:pt x="4050687" y="2611573"/>
                    <a:pt x="3571157" y="3366352"/>
                    <a:pt x="3429564" y="3491789"/>
                  </a:cubicBezTo>
                  <a:cubicBezTo>
                    <a:pt x="3317890" y="3584815"/>
                    <a:pt x="3037572" y="3644389"/>
                    <a:pt x="2854945" y="3712607"/>
                  </a:cubicBezTo>
                  <a:cubicBezTo>
                    <a:pt x="2479985" y="3787308"/>
                    <a:pt x="2178814" y="3764612"/>
                    <a:pt x="1916088" y="3767755"/>
                  </a:cubicBezTo>
                  <a:cubicBezTo>
                    <a:pt x="1653362" y="3770898"/>
                    <a:pt x="735866" y="3467122"/>
                    <a:pt x="497230" y="3395817"/>
                  </a:cubicBezTo>
                  <a:cubicBezTo>
                    <a:pt x="19204" y="2712818"/>
                    <a:pt x="59597" y="2124611"/>
                    <a:pt x="22415" y="1638072"/>
                  </a:cubicBezTo>
                  <a:cubicBezTo>
                    <a:pt x="-8910" y="1367065"/>
                    <a:pt x="-37735" y="539630"/>
                    <a:pt x="159801" y="1"/>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sp>
          <p:nvSpPr>
            <p:cNvPr id="9" name="Freeform: Shape 8">
              <a:extLst>
                <a:ext uri="{FF2B5EF4-FFF2-40B4-BE49-F238E27FC236}">
                  <a16:creationId xmlns:a16="http://schemas.microsoft.com/office/drawing/2014/main" id="{8277E407-7A9E-FC37-F619-CD34117CDB3C}"/>
                </a:ext>
              </a:extLst>
            </p:cNvPr>
            <p:cNvSpPr/>
            <p:nvPr/>
          </p:nvSpPr>
          <p:spPr>
            <a:xfrm rot="6691777">
              <a:off x="8397589" y="5191444"/>
              <a:ext cx="2174500" cy="1003894"/>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sp>
          <p:nvSpPr>
            <p:cNvPr id="10" name="Star: 7 Points 2">
              <a:extLst>
                <a:ext uri="{FF2B5EF4-FFF2-40B4-BE49-F238E27FC236}">
                  <a16:creationId xmlns:a16="http://schemas.microsoft.com/office/drawing/2014/main" id="{9670498C-1B66-7269-8740-DECC857492B0}"/>
                </a:ext>
              </a:extLst>
            </p:cNvPr>
            <p:cNvSpPr/>
            <p:nvPr/>
          </p:nvSpPr>
          <p:spPr>
            <a:xfrm rot="14981183">
              <a:off x="10045604" y="3034050"/>
              <a:ext cx="2174300" cy="2244549"/>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5215 h 4845608"/>
                <a:gd name="connsiteX1" fmla="*/ 1612941 w 5102525"/>
                <a:gd name="connsiteY1" fmla="*/ 2135243 h 4845608"/>
                <a:gd name="connsiteX2" fmla="*/ 485506 w 5102525"/>
                <a:gd name="connsiteY2" fmla="*/ 937374 h 4845608"/>
                <a:gd name="connsiteX3" fmla="*/ 2767493 w 5102525"/>
                <a:gd name="connsiteY3" fmla="*/ 3648 h 4845608"/>
                <a:gd name="connsiteX4" fmla="*/ 3163847 w 5102525"/>
                <a:gd name="connsiteY4" fmla="*/ 1282362 h 4845608"/>
                <a:gd name="connsiteX5" fmla="*/ 4697917 w 5102525"/>
                <a:gd name="connsiteY5" fmla="*/ 714872 h 4845608"/>
                <a:gd name="connsiteX6" fmla="*/ 4272825 w 5102525"/>
                <a:gd name="connsiteY6" fmla="*/ 1484639 h 4845608"/>
                <a:gd name="connsiteX7" fmla="*/ 3922732 w 5102525"/>
                <a:gd name="connsiteY7" fmla="*/ 2016633 h 4845608"/>
                <a:gd name="connsiteX8" fmla="*/ 5102434 w 5102525"/>
                <a:gd name="connsiteY8" fmla="*/ 2343037 h 4845608"/>
                <a:gd name="connsiteX9" fmla="*/ 3863684 w 5102525"/>
                <a:gd name="connsiteY9" fmla="*/ 2815289 h 4845608"/>
                <a:gd name="connsiteX10" fmla="*/ 4828313 w 5102525"/>
                <a:gd name="connsiteY10" fmla="*/ 3991080 h 4845608"/>
                <a:gd name="connsiteX11" fmla="*/ 3349200 w 5102525"/>
                <a:gd name="connsiteY11" fmla="*/ 3476200 h 4845608"/>
                <a:gd name="connsiteX12" fmla="*/ 3184113 w 5102525"/>
                <a:gd name="connsiteY12" fmla="*/ 4844160 h 4845608"/>
                <a:gd name="connsiteX13" fmla="*/ 2421951 w 5102525"/>
                <a:gd name="connsiteY13" fmla="*/ 3721821 h 4845608"/>
                <a:gd name="connsiteX14" fmla="*/ 1092964 w 5102525"/>
                <a:gd name="connsiteY14" fmla="*/ 4440704 h 4845608"/>
                <a:gd name="connsiteX15" fmla="*/ 1577326 w 5102525"/>
                <a:gd name="connsiteY15" fmla="*/ 2985443 h 4845608"/>
                <a:gd name="connsiteX16" fmla="*/ -1 w 5102525"/>
                <a:gd name="connsiteY16" fmla="*/ 2875215 h 4845608"/>
                <a:gd name="connsiteX0" fmla="*/ 1 w 5102527"/>
                <a:gd name="connsiteY0" fmla="*/ 2871567 h 4841960"/>
                <a:gd name="connsiteX1" fmla="*/ 1612943 w 5102527"/>
                <a:gd name="connsiteY1" fmla="*/ 2131595 h 4841960"/>
                <a:gd name="connsiteX2" fmla="*/ 2767495 w 5102527"/>
                <a:gd name="connsiteY2" fmla="*/ 0 h 4841960"/>
                <a:gd name="connsiteX3" fmla="*/ 3163849 w 5102527"/>
                <a:gd name="connsiteY3" fmla="*/ 1278714 h 4841960"/>
                <a:gd name="connsiteX4" fmla="*/ 4697919 w 5102527"/>
                <a:gd name="connsiteY4" fmla="*/ 711224 h 4841960"/>
                <a:gd name="connsiteX5" fmla="*/ 4272827 w 5102527"/>
                <a:gd name="connsiteY5" fmla="*/ 1480991 h 4841960"/>
                <a:gd name="connsiteX6" fmla="*/ 3922734 w 5102527"/>
                <a:gd name="connsiteY6" fmla="*/ 2012985 h 4841960"/>
                <a:gd name="connsiteX7" fmla="*/ 5102436 w 5102527"/>
                <a:gd name="connsiteY7" fmla="*/ 2339389 h 4841960"/>
                <a:gd name="connsiteX8" fmla="*/ 3863686 w 5102527"/>
                <a:gd name="connsiteY8" fmla="*/ 2811641 h 4841960"/>
                <a:gd name="connsiteX9" fmla="*/ 4828315 w 5102527"/>
                <a:gd name="connsiteY9" fmla="*/ 3987432 h 4841960"/>
                <a:gd name="connsiteX10" fmla="*/ 3349202 w 5102527"/>
                <a:gd name="connsiteY10" fmla="*/ 3472552 h 4841960"/>
                <a:gd name="connsiteX11" fmla="*/ 3184115 w 5102527"/>
                <a:gd name="connsiteY11" fmla="*/ 4840512 h 4841960"/>
                <a:gd name="connsiteX12" fmla="*/ 2421953 w 5102527"/>
                <a:gd name="connsiteY12" fmla="*/ 3718173 h 4841960"/>
                <a:gd name="connsiteX13" fmla="*/ 1092966 w 5102527"/>
                <a:gd name="connsiteY13" fmla="*/ 4437056 h 4841960"/>
                <a:gd name="connsiteX14" fmla="*/ 1577328 w 5102527"/>
                <a:gd name="connsiteY14" fmla="*/ 2981795 h 4841960"/>
                <a:gd name="connsiteX15" fmla="*/ 1 w 5102527"/>
                <a:gd name="connsiteY15" fmla="*/ 2871567 h 4841960"/>
                <a:gd name="connsiteX0" fmla="*/ -1 w 5102525"/>
                <a:gd name="connsiteY0" fmla="*/ 2815753 h 4786146"/>
                <a:gd name="connsiteX1" fmla="*/ 1612941 w 5102525"/>
                <a:gd name="connsiteY1" fmla="*/ 2075781 h 4786146"/>
                <a:gd name="connsiteX2" fmla="*/ 2330067 w 5102525"/>
                <a:gd name="connsiteY2" fmla="*/ -1 h 4786146"/>
                <a:gd name="connsiteX3" fmla="*/ 3163847 w 5102525"/>
                <a:gd name="connsiteY3" fmla="*/ 1222900 h 4786146"/>
                <a:gd name="connsiteX4" fmla="*/ 4697917 w 5102525"/>
                <a:gd name="connsiteY4" fmla="*/ 655410 h 4786146"/>
                <a:gd name="connsiteX5" fmla="*/ 4272825 w 5102525"/>
                <a:gd name="connsiteY5" fmla="*/ 1425177 h 4786146"/>
                <a:gd name="connsiteX6" fmla="*/ 3922732 w 5102525"/>
                <a:gd name="connsiteY6" fmla="*/ 1957171 h 4786146"/>
                <a:gd name="connsiteX7" fmla="*/ 5102434 w 5102525"/>
                <a:gd name="connsiteY7" fmla="*/ 2283575 h 4786146"/>
                <a:gd name="connsiteX8" fmla="*/ 3863684 w 5102525"/>
                <a:gd name="connsiteY8" fmla="*/ 2755827 h 4786146"/>
                <a:gd name="connsiteX9" fmla="*/ 4828313 w 5102525"/>
                <a:gd name="connsiteY9" fmla="*/ 3931618 h 4786146"/>
                <a:gd name="connsiteX10" fmla="*/ 3349200 w 5102525"/>
                <a:gd name="connsiteY10" fmla="*/ 3416738 h 4786146"/>
                <a:gd name="connsiteX11" fmla="*/ 3184113 w 5102525"/>
                <a:gd name="connsiteY11" fmla="*/ 4784698 h 4786146"/>
                <a:gd name="connsiteX12" fmla="*/ 2421951 w 5102525"/>
                <a:gd name="connsiteY12" fmla="*/ 3662359 h 4786146"/>
                <a:gd name="connsiteX13" fmla="*/ 1092964 w 5102525"/>
                <a:gd name="connsiteY13" fmla="*/ 4381242 h 4786146"/>
                <a:gd name="connsiteX14" fmla="*/ 1577326 w 5102525"/>
                <a:gd name="connsiteY14" fmla="*/ 2925981 h 4786146"/>
                <a:gd name="connsiteX15" fmla="*/ -1 w 5102525"/>
                <a:gd name="connsiteY15" fmla="*/ 2815753 h 4786146"/>
                <a:gd name="connsiteX0" fmla="*/ 0 w 4853634"/>
                <a:gd name="connsiteY0" fmla="*/ 1626981 h 4786148"/>
                <a:gd name="connsiteX1" fmla="*/ 1364050 w 4853634"/>
                <a:gd name="connsiteY1" fmla="*/ 207578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0 w 4853634"/>
                <a:gd name="connsiteY0" fmla="*/ 1626979 h 4786146"/>
                <a:gd name="connsiteX1" fmla="*/ 1603369 w 4853634"/>
                <a:gd name="connsiteY1" fmla="*/ 1571261 h 4786146"/>
                <a:gd name="connsiteX2" fmla="*/ 2081176 w 4853634"/>
                <a:gd name="connsiteY2" fmla="*/ -1 h 4786146"/>
                <a:gd name="connsiteX3" fmla="*/ 2914956 w 4853634"/>
                <a:gd name="connsiteY3" fmla="*/ 1222900 h 4786146"/>
                <a:gd name="connsiteX4" fmla="*/ 4449026 w 4853634"/>
                <a:gd name="connsiteY4" fmla="*/ 655410 h 4786146"/>
                <a:gd name="connsiteX5" fmla="*/ 4023934 w 4853634"/>
                <a:gd name="connsiteY5" fmla="*/ 1425177 h 4786146"/>
                <a:gd name="connsiteX6" fmla="*/ 3673841 w 4853634"/>
                <a:gd name="connsiteY6" fmla="*/ 1957171 h 4786146"/>
                <a:gd name="connsiteX7" fmla="*/ 4853543 w 4853634"/>
                <a:gd name="connsiteY7" fmla="*/ 2283575 h 4786146"/>
                <a:gd name="connsiteX8" fmla="*/ 3614793 w 4853634"/>
                <a:gd name="connsiteY8" fmla="*/ 2755827 h 4786146"/>
                <a:gd name="connsiteX9" fmla="*/ 4579422 w 4853634"/>
                <a:gd name="connsiteY9" fmla="*/ 3931618 h 4786146"/>
                <a:gd name="connsiteX10" fmla="*/ 3100309 w 4853634"/>
                <a:gd name="connsiteY10" fmla="*/ 3416738 h 4786146"/>
                <a:gd name="connsiteX11" fmla="*/ 2935222 w 4853634"/>
                <a:gd name="connsiteY11" fmla="*/ 4784698 h 4786146"/>
                <a:gd name="connsiteX12" fmla="*/ 2173060 w 4853634"/>
                <a:gd name="connsiteY12" fmla="*/ 3662359 h 4786146"/>
                <a:gd name="connsiteX13" fmla="*/ 844073 w 4853634"/>
                <a:gd name="connsiteY13" fmla="*/ 4381242 h 4786146"/>
                <a:gd name="connsiteX14" fmla="*/ 1328435 w 4853634"/>
                <a:gd name="connsiteY14" fmla="*/ 2925981 h 4786146"/>
                <a:gd name="connsiteX15" fmla="*/ 0 w 4853634"/>
                <a:gd name="connsiteY15" fmla="*/ 1626979 h 4786146"/>
                <a:gd name="connsiteX0" fmla="*/ 0 w 4853634"/>
                <a:gd name="connsiteY0" fmla="*/ 1626981 h 4786148"/>
                <a:gd name="connsiteX1" fmla="*/ 1603369 w 4853634"/>
                <a:gd name="connsiteY1" fmla="*/ 157126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814647 w 4824208"/>
                <a:gd name="connsiteY13" fmla="*/ 4381242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814649 w 4824210"/>
                <a:gd name="connsiteY13" fmla="*/ 4381244 h 4786148"/>
                <a:gd name="connsiteX14" fmla="*/ 1299011 w 4824210"/>
                <a:gd name="connsiteY14" fmla="*/ 2925983 h 4786148"/>
                <a:gd name="connsiteX15" fmla="*/ 1 w 4824210"/>
                <a:gd name="connsiteY15" fmla="*/ 1515908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354842 w 4824208"/>
                <a:gd name="connsiteY13" fmla="*/ 3823584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354844 w 4824210"/>
                <a:gd name="connsiteY13" fmla="*/ 3823586 h 4786148"/>
                <a:gd name="connsiteX14" fmla="*/ 1306700 w 4824210"/>
                <a:gd name="connsiteY14" fmla="*/ 2597830 h 4786148"/>
                <a:gd name="connsiteX15" fmla="*/ 1 w 4824210"/>
                <a:gd name="connsiteY15" fmla="*/ 1515908 h 4786148"/>
                <a:gd name="connsiteX0" fmla="*/ -1 w 4824208"/>
                <a:gd name="connsiteY0" fmla="*/ 1515906 h 4785882"/>
                <a:gd name="connsiteX1" fmla="*/ 1573943 w 4824208"/>
                <a:gd name="connsiteY1" fmla="*/ 1571261 h 4785882"/>
                <a:gd name="connsiteX2" fmla="*/ 2051750 w 4824208"/>
                <a:gd name="connsiteY2" fmla="*/ -1 h 4785882"/>
                <a:gd name="connsiteX3" fmla="*/ 2885530 w 4824208"/>
                <a:gd name="connsiteY3" fmla="*/ 1222900 h 4785882"/>
                <a:gd name="connsiteX4" fmla="*/ 4419600 w 4824208"/>
                <a:gd name="connsiteY4" fmla="*/ 655410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4419602 w 4824210"/>
                <a:gd name="connsiteY4" fmla="*/ 655412 h 4785884"/>
                <a:gd name="connsiteX5" fmla="*/ 3994510 w 4824210"/>
                <a:gd name="connsiteY5" fmla="*/ 1425179 h 4785884"/>
                <a:gd name="connsiteX6" fmla="*/ 3644417 w 4824210"/>
                <a:gd name="connsiteY6" fmla="*/ 1957173 h 4785884"/>
                <a:gd name="connsiteX7" fmla="*/ 4824119 w 4824210"/>
                <a:gd name="connsiteY7" fmla="*/ 2283577 h 4785884"/>
                <a:gd name="connsiteX8" fmla="*/ 3585369 w 4824210"/>
                <a:gd name="connsiteY8" fmla="*/ 2755829 h 4785884"/>
                <a:gd name="connsiteX9" fmla="*/ 4549998 w 4824210"/>
                <a:gd name="connsiteY9" fmla="*/ 3931620 h 4785884"/>
                <a:gd name="connsiteX10" fmla="*/ 3070885 w 4824210"/>
                <a:gd name="connsiteY10" fmla="*/ 3416740 h 4785884"/>
                <a:gd name="connsiteX11" fmla="*/ 2905798 w 4824210"/>
                <a:gd name="connsiteY11" fmla="*/ 4784700 h 4785884"/>
                <a:gd name="connsiteX12" fmla="*/ 2017369 w 4824210"/>
                <a:gd name="connsiteY12" fmla="*/ 3391175 h 4785884"/>
                <a:gd name="connsiteX13" fmla="*/ 354844 w 4824210"/>
                <a:gd name="connsiteY13" fmla="*/ 3823586 h 4785884"/>
                <a:gd name="connsiteX14" fmla="*/ 1306700 w 4824210"/>
                <a:gd name="connsiteY14" fmla="*/ 2597830 h 4785884"/>
                <a:gd name="connsiteX15" fmla="*/ 1 w 4824210"/>
                <a:gd name="connsiteY15"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787860 w 4824208"/>
                <a:gd name="connsiteY3" fmla="*/ 1342310 h 4785882"/>
                <a:gd name="connsiteX4" fmla="*/ 3924153 w 4824208"/>
                <a:gd name="connsiteY4" fmla="*/ 431702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816877"/>
                <a:gd name="connsiteX1" fmla="*/ 1681474 w 4824210"/>
                <a:gd name="connsiteY1" fmla="*/ 1764603 h 4816877"/>
                <a:gd name="connsiteX2" fmla="*/ 2051752 w 4824210"/>
                <a:gd name="connsiteY2" fmla="*/ 1 h 4816877"/>
                <a:gd name="connsiteX3" fmla="*/ 2692151 w 4824210"/>
                <a:gd name="connsiteY3" fmla="*/ 1634454 h 4816877"/>
                <a:gd name="connsiteX4" fmla="*/ 3924155 w 4824210"/>
                <a:gd name="connsiteY4" fmla="*/ 431704 h 4816877"/>
                <a:gd name="connsiteX5" fmla="*/ 3501933 w 4824210"/>
                <a:gd name="connsiteY5" fmla="*/ 2011010 h 4816877"/>
                <a:gd name="connsiteX6" fmla="*/ 4824119 w 4824210"/>
                <a:gd name="connsiteY6" fmla="*/ 2283577 h 4816877"/>
                <a:gd name="connsiteX7" fmla="*/ 3585369 w 4824210"/>
                <a:gd name="connsiteY7" fmla="*/ 2755829 h 4816877"/>
                <a:gd name="connsiteX8" fmla="*/ 4549998 w 4824210"/>
                <a:gd name="connsiteY8" fmla="*/ 3931620 h 4816877"/>
                <a:gd name="connsiteX9" fmla="*/ 3070885 w 4824210"/>
                <a:gd name="connsiteY9" fmla="*/ 3416740 h 4816877"/>
                <a:gd name="connsiteX10" fmla="*/ 2769359 w 4824210"/>
                <a:gd name="connsiteY10" fmla="*/ 4815717 h 4816877"/>
                <a:gd name="connsiteX11" fmla="*/ 2017369 w 4824210"/>
                <a:gd name="connsiteY11" fmla="*/ 3391175 h 4816877"/>
                <a:gd name="connsiteX12" fmla="*/ 354844 w 4824210"/>
                <a:gd name="connsiteY12" fmla="*/ 3823586 h 4816877"/>
                <a:gd name="connsiteX13" fmla="*/ 1306700 w 4824210"/>
                <a:gd name="connsiteY13" fmla="*/ 2597830 h 4816877"/>
                <a:gd name="connsiteX14" fmla="*/ 1 w 4824210"/>
                <a:gd name="connsiteY14" fmla="*/ 1515908 h 4816877"/>
                <a:gd name="connsiteX0" fmla="*/ -1 w 4824208"/>
                <a:gd name="connsiteY0" fmla="*/ 1515906 h 4816873"/>
                <a:gd name="connsiteX1" fmla="*/ 1681472 w 4824208"/>
                <a:gd name="connsiteY1" fmla="*/ 1764601 h 4816873"/>
                <a:gd name="connsiteX2" fmla="*/ 2051750 w 4824208"/>
                <a:gd name="connsiteY2" fmla="*/ -1 h 4816873"/>
                <a:gd name="connsiteX3" fmla="*/ 2588999 w 4824208"/>
                <a:gd name="connsiteY3" fmla="*/ 1677665 h 4816873"/>
                <a:gd name="connsiteX4" fmla="*/ 3924153 w 4824208"/>
                <a:gd name="connsiteY4" fmla="*/ 431702 h 4816873"/>
                <a:gd name="connsiteX5" fmla="*/ 3501931 w 4824208"/>
                <a:gd name="connsiteY5" fmla="*/ 2011008 h 4816873"/>
                <a:gd name="connsiteX6" fmla="*/ 4824117 w 4824208"/>
                <a:gd name="connsiteY6" fmla="*/ 2283575 h 4816873"/>
                <a:gd name="connsiteX7" fmla="*/ 3585367 w 4824208"/>
                <a:gd name="connsiteY7" fmla="*/ 2755827 h 4816873"/>
                <a:gd name="connsiteX8" fmla="*/ 4549996 w 4824208"/>
                <a:gd name="connsiteY8" fmla="*/ 3931618 h 4816873"/>
                <a:gd name="connsiteX9" fmla="*/ 3070883 w 4824208"/>
                <a:gd name="connsiteY9" fmla="*/ 3416738 h 4816873"/>
                <a:gd name="connsiteX10" fmla="*/ 2769357 w 4824208"/>
                <a:gd name="connsiteY10" fmla="*/ 4815715 h 4816873"/>
                <a:gd name="connsiteX11" fmla="*/ 2017367 w 4824208"/>
                <a:gd name="connsiteY11" fmla="*/ 3391173 h 4816873"/>
                <a:gd name="connsiteX12" fmla="*/ 354842 w 4824208"/>
                <a:gd name="connsiteY12" fmla="*/ 3823584 h 4816873"/>
                <a:gd name="connsiteX13" fmla="*/ 1306698 w 4824208"/>
                <a:gd name="connsiteY13" fmla="*/ 2597828 h 4816873"/>
                <a:gd name="connsiteX14" fmla="*/ -1 w 4824208"/>
                <a:gd name="connsiteY14" fmla="*/ 1515906 h 4816873"/>
                <a:gd name="connsiteX0" fmla="*/ 1 w 4824210"/>
                <a:gd name="connsiteY0" fmla="*/ 1450607 h 4751576"/>
                <a:gd name="connsiteX1" fmla="*/ 1681474 w 4824210"/>
                <a:gd name="connsiteY1" fmla="*/ 1699302 h 4751576"/>
                <a:gd name="connsiteX2" fmla="*/ 1872212 w 4824210"/>
                <a:gd name="connsiteY2" fmla="*/ 0 h 4751576"/>
                <a:gd name="connsiteX3" fmla="*/ 2589001 w 4824210"/>
                <a:gd name="connsiteY3" fmla="*/ 1612366 h 4751576"/>
                <a:gd name="connsiteX4" fmla="*/ 3924155 w 4824210"/>
                <a:gd name="connsiteY4" fmla="*/ 366403 h 4751576"/>
                <a:gd name="connsiteX5" fmla="*/ 3501933 w 4824210"/>
                <a:gd name="connsiteY5" fmla="*/ 1945709 h 4751576"/>
                <a:gd name="connsiteX6" fmla="*/ 4824119 w 4824210"/>
                <a:gd name="connsiteY6" fmla="*/ 2218276 h 4751576"/>
                <a:gd name="connsiteX7" fmla="*/ 3585369 w 4824210"/>
                <a:gd name="connsiteY7" fmla="*/ 2690528 h 4751576"/>
                <a:gd name="connsiteX8" fmla="*/ 4549998 w 4824210"/>
                <a:gd name="connsiteY8" fmla="*/ 3866319 h 4751576"/>
                <a:gd name="connsiteX9" fmla="*/ 3070885 w 4824210"/>
                <a:gd name="connsiteY9" fmla="*/ 3351439 h 4751576"/>
                <a:gd name="connsiteX10" fmla="*/ 2769359 w 4824210"/>
                <a:gd name="connsiteY10" fmla="*/ 4750416 h 4751576"/>
                <a:gd name="connsiteX11" fmla="*/ 2017369 w 4824210"/>
                <a:gd name="connsiteY11" fmla="*/ 3325874 h 4751576"/>
                <a:gd name="connsiteX12" fmla="*/ 354844 w 4824210"/>
                <a:gd name="connsiteY12" fmla="*/ 3758285 h 4751576"/>
                <a:gd name="connsiteX13" fmla="*/ 1306700 w 4824210"/>
                <a:gd name="connsiteY13" fmla="*/ 2532529 h 4751576"/>
                <a:gd name="connsiteX14" fmla="*/ 1 w 4824210"/>
                <a:gd name="connsiteY14" fmla="*/ 1450607 h 475157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589001 w 4824210"/>
                <a:gd name="connsiteY3" fmla="*/ 148555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52997 w 4824210"/>
                <a:gd name="connsiteY3" fmla="*/ 1403752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24210" h="4624766">
                  <a:moveTo>
                    <a:pt x="1" y="1323797"/>
                  </a:moveTo>
                  <a:cubicBezTo>
                    <a:pt x="633323" y="1383878"/>
                    <a:pt x="1417823" y="1609420"/>
                    <a:pt x="1681474" y="1572492"/>
                  </a:cubicBezTo>
                  <a:cubicBezTo>
                    <a:pt x="1790594" y="1166583"/>
                    <a:pt x="1786880" y="594423"/>
                    <a:pt x="1951481" y="1"/>
                  </a:cubicBezTo>
                  <a:cubicBezTo>
                    <a:pt x="2170664" y="403056"/>
                    <a:pt x="2557955" y="1041315"/>
                    <a:pt x="2652997" y="1403752"/>
                  </a:cubicBezTo>
                  <a:cubicBezTo>
                    <a:pt x="3103419" y="986424"/>
                    <a:pt x="3766490" y="310769"/>
                    <a:pt x="3924155" y="239593"/>
                  </a:cubicBezTo>
                  <a:cubicBezTo>
                    <a:pt x="3844662" y="673958"/>
                    <a:pt x="3460640" y="1722223"/>
                    <a:pt x="3501933" y="1818899"/>
                  </a:cubicBezTo>
                  <a:cubicBezTo>
                    <a:pt x="3736212" y="1853076"/>
                    <a:pt x="4692606" y="1988247"/>
                    <a:pt x="4824119" y="2091466"/>
                  </a:cubicBezTo>
                  <a:cubicBezTo>
                    <a:pt x="4833451" y="2233703"/>
                    <a:pt x="4124852" y="2320002"/>
                    <a:pt x="3585369" y="2563718"/>
                  </a:cubicBezTo>
                  <a:cubicBezTo>
                    <a:pt x="3779728" y="2807895"/>
                    <a:pt x="4357569" y="3382413"/>
                    <a:pt x="4549998" y="3739509"/>
                  </a:cubicBezTo>
                  <a:cubicBezTo>
                    <a:pt x="4200214" y="3679853"/>
                    <a:pt x="3389500" y="3265643"/>
                    <a:pt x="3070885" y="3224629"/>
                  </a:cubicBezTo>
                  <a:cubicBezTo>
                    <a:pt x="3024509" y="3539936"/>
                    <a:pt x="2850190" y="4334804"/>
                    <a:pt x="2769359" y="4623606"/>
                  </a:cubicBezTo>
                  <a:cubicBezTo>
                    <a:pt x="2633064" y="4672076"/>
                    <a:pt x="2081638" y="3185383"/>
                    <a:pt x="2017369" y="3199064"/>
                  </a:cubicBezTo>
                  <a:cubicBezTo>
                    <a:pt x="1885987" y="3193397"/>
                    <a:pt x="500174" y="3767558"/>
                    <a:pt x="354844" y="3631475"/>
                  </a:cubicBezTo>
                  <a:cubicBezTo>
                    <a:pt x="790024" y="3084190"/>
                    <a:pt x="1108810" y="2833278"/>
                    <a:pt x="1306700" y="2405719"/>
                  </a:cubicBezTo>
                  <a:cubicBezTo>
                    <a:pt x="1218707" y="2334388"/>
                    <a:pt x="52036" y="1460613"/>
                    <a:pt x="1" y="132379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grpSp>
          <p:nvGrpSpPr>
            <p:cNvPr id="18" name="Group 17">
              <a:extLst>
                <a:ext uri="{FF2B5EF4-FFF2-40B4-BE49-F238E27FC236}">
                  <a16:creationId xmlns:a16="http://schemas.microsoft.com/office/drawing/2014/main" id="{FE50D464-7A5F-C119-6F8B-B4A26AC8CF68}"/>
                </a:ext>
              </a:extLst>
            </p:cNvPr>
            <p:cNvGrpSpPr/>
            <p:nvPr/>
          </p:nvGrpSpPr>
          <p:grpSpPr>
            <a:xfrm>
              <a:off x="10837082" y="3961336"/>
              <a:ext cx="549299" cy="361152"/>
              <a:chOff x="10056508" y="3520306"/>
              <a:chExt cx="713092" cy="468842"/>
            </a:xfrm>
          </p:grpSpPr>
          <p:sp>
            <p:nvSpPr>
              <p:cNvPr id="20" name="Freeform: Shape 19">
                <a:extLst>
                  <a:ext uri="{FF2B5EF4-FFF2-40B4-BE49-F238E27FC236}">
                    <a16:creationId xmlns:a16="http://schemas.microsoft.com/office/drawing/2014/main" id="{3E16DB23-6D47-5C83-7FE7-ABB369BD695A}"/>
                  </a:ext>
                </a:extLst>
              </p:cNvPr>
              <p:cNvSpPr/>
              <p:nvPr/>
            </p:nvSpPr>
            <p:spPr>
              <a:xfrm>
                <a:off x="10056508" y="3890827"/>
                <a:ext cx="713092" cy="9832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21" name="Oval 20">
                <a:extLst>
                  <a:ext uri="{FF2B5EF4-FFF2-40B4-BE49-F238E27FC236}">
                    <a16:creationId xmlns:a16="http://schemas.microsoft.com/office/drawing/2014/main" id="{707481BB-763A-C248-2ED2-57D87B816E32}"/>
                  </a:ext>
                </a:extLst>
              </p:cNvPr>
              <p:cNvSpPr/>
              <p:nvPr/>
            </p:nvSpPr>
            <p:spPr>
              <a:xfrm flipH="1">
                <a:off x="10435768"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2" name="Freeform: Shape 21">
                <a:extLst>
                  <a:ext uri="{FF2B5EF4-FFF2-40B4-BE49-F238E27FC236}">
                    <a16:creationId xmlns:a16="http://schemas.microsoft.com/office/drawing/2014/main" id="{0B07F7F2-2281-55F7-CDE9-72492E079724}"/>
                  </a:ext>
                </a:extLst>
              </p:cNvPr>
              <p:cNvSpPr/>
              <p:nvPr/>
            </p:nvSpPr>
            <p:spPr>
              <a:xfrm flipH="1">
                <a:off x="10442217"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sp>
            <p:nvSpPr>
              <p:cNvPr id="23" name="Oval 22">
                <a:extLst>
                  <a:ext uri="{FF2B5EF4-FFF2-40B4-BE49-F238E27FC236}">
                    <a16:creationId xmlns:a16="http://schemas.microsoft.com/office/drawing/2014/main" id="{019C66C9-712E-A913-6586-9DC568770EC3}"/>
                  </a:ext>
                </a:extLst>
              </p:cNvPr>
              <p:cNvSpPr/>
              <p:nvPr/>
            </p:nvSpPr>
            <p:spPr>
              <a:xfrm flipH="1">
                <a:off x="10108996"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4" name="Freeform: Shape 23">
                <a:extLst>
                  <a:ext uri="{FF2B5EF4-FFF2-40B4-BE49-F238E27FC236}">
                    <a16:creationId xmlns:a16="http://schemas.microsoft.com/office/drawing/2014/main" id="{77BB9F2C-69DE-0F8A-2448-8E7116FAA322}"/>
                  </a:ext>
                </a:extLst>
              </p:cNvPr>
              <p:cNvSpPr/>
              <p:nvPr/>
            </p:nvSpPr>
            <p:spPr>
              <a:xfrm flipH="1">
                <a:off x="10114155"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grpSp>
        <p:grpSp>
          <p:nvGrpSpPr>
            <p:cNvPr id="25" name="Group 24">
              <a:extLst>
                <a:ext uri="{FF2B5EF4-FFF2-40B4-BE49-F238E27FC236}">
                  <a16:creationId xmlns:a16="http://schemas.microsoft.com/office/drawing/2014/main" id="{B9C4F084-8D94-CCCB-F089-CFDB7A029D68}"/>
                </a:ext>
              </a:extLst>
            </p:cNvPr>
            <p:cNvGrpSpPr/>
            <p:nvPr/>
          </p:nvGrpSpPr>
          <p:grpSpPr>
            <a:xfrm>
              <a:off x="10771448" y="5859052"/>
              <a:ext cx="627232" cy="435064"/>
              <a:chOff x="9839339" y="677159"/>
              <a:chExt cx="751991" cy="521600"/>
            </a:xfrm>
          </p:grpSpPr>
          <p:sp>
            <p:nvSpPr>
              <p:cNvPr id="26" name="Freeform: Shape 25">
                <a:extLst>
                  <a:ext uri="{FF2B5EF4-FFF2-40B4-BE49-F238E27FC236}">
                    <a16:creationId xmlns:a16="http://schemas.microsoft.com/office/drawing/2014/main" id="{2D222837-7749-059B-31B3-3C94E1324B5C}"/>
                  </a:ext>
                </a:extLst>
              </p:cNvPr>
              <p:cNvSpPr/>
              <p:nvPr/>
            </p:nvSpPr>
            <p:spPr>
              <a:xfrm rot="5636109">
                <a:off x="10405736" y="63306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7" name="Freeform: Shape 26">
                <a:extLst>
                  <a:ext uri="{FF2B5EF4-FFF2-40B4-BE49-F238E27FC236}">
                    <a16:creationId xmlns:a16="http://schemas.microsoft.com/office/drawing/2014/main" id="{E282144B-DA4D-9B8F-ABE7-6A0797981D53}"/>
                  </a:ext>
                </a:extLst>
              </p:cNvPr>
              <p:cNvSpPr/>
              <p:nvPr/>
            </p:nvSpPr>
            <p:spPr>
              <a:xfrm rot="15963891" flipH="1">
                <a:off x="9883433" y="661928"/>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8" name="Freeform: Shape 27">
                <a:extLst>
                  <a:ext uri="{FF2B5EF4-FFF2-40B4-BE49-F238E27FC236}">
                    <a16:creationId xmlns:a16="http://schemas.microsoft.com/office/drawing/2014/main" id="{DCD27526-03E0-F0C3-53BB-272478AA9B97}"/>
                  </a:ext>
                </a:extLst>
              </p:cNvPr>
              <p:cNvSpPr/>
              <p:nvPr/>
            </p:nvSpPr>
            <p:spPr>
              <a:xfrm>
                <a:off x="10099691" y="1099560"/>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grpSp>
      </p:grpSp>
    </p:spTree>
    <p:extLst>
      <p:ext uri="{BB962C8B-B14F-4D97-AF65-F5344CB8AC3E}">
        <p14:creationId xmlns:p14="http://schemas.microsoft.com/office/powerpoint/2010/main" val="3573641441"/>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Statement">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525592" y="-708660"/>
            <a:ext cx="7791275" cy="60579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hasCustomPrompt="1"/>
          </p:nvPr>
        </p:nvSpPr>
        <p:spPr>
          <a:xfrm>
            <a:off x="1593989" y="1178038"/>
            <a:ext cx="5956024" cy="2862470"/>
          </a:xfrm>
          <a:prstGeom prst="rect">
            <a:avLst/>
          </a:prstGeom>
        </p:spPr>
        <p:txBody>
          <a:bodyPr vert="horz" lIns="91440" tIns="45720" rIns="91440" bIns="45720" rtlCol="0" anchor="ctr">
            <a:normAutofit/>
          </a:bodyPr>
          <a:lstStyle>
            <a:lvl1pPr marL="0" indent="0" algn="ctr">
              <a:lnSpc>
                <a:spcPct val="55000"/>
              </a:lnSpc>
              <a:buNone/>
              <a:defRPr lang="en-US" sz="6000" b="1" dirty="0">
                <a:latin typeface="+mj-lt"/>
              </a:defRPr>
            </a:lvl1pPr>
            <a:lvl2pPr marL="342900" indent="0" algn="ctr">
              <a:lnSpc>
                <a:spcPct val="55000"/>
              </a:lnSpc>
              <a:buNone/>
              <a:defRPr lang="en-US" sz="6000" b="1" dirty="0">
                <a:latin typeface="+mj-lt"/>
              </a:defRPr>
            </a:lvl2pPr>
            <a:lvl3pPr marL="685800" indent="0" algn="ctr">
              <a:lnSpc>
                <a:spcPct val="55000"/>
              </a:lnSpc>
              <a:buNone/>
              <a:defRPr lang="en-US" sz="6000" b="1" dirty="0">
                <a:latin typeface="+mj-lt"/>
              </a:defRPr>
            </a:lvl3pPr>
            <a:lvl4pPr marL="1028700" indent="0" algn="ctr">
              <a:lnSpc>
                <a:spcPct val="55000"/>
              </a:lnSpc>
              <a:buNone/>
              <a:defRPr lang="en-US" sz="6000" b="1" dirty="0">
                <a:latin typeface="+mj-lt"/>
              </a:defRPr>
            </a:lvl4pPr>
            <a:lvl5pPr marL="1371600" indent="0" algn="ctr">
              <a:lnSpc>
                <a:spcPct val="55000"/>
              </a:lnSpc>
              <a:buNone/>
              <a:defRPr lang="en-US" sz="6000" b="1" dirty="0">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accent3">
                    <a:lumMod val="75000"/>
                  </a:schemeClr>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accent3">
                    <a:lumMod val="75000"/>
                  </a:schemeClr>
                </a:solidFill>
              </a:defRPr>
            </a:lvl1pPr>
          </a:lstStyle>
          <a:p>
            <a:fld id="{4BEBB76A-5642-4655-AA5F-D2E8581DD95F}" type="datetimeFigureOut">
              <a:rPr lang="en-US" smtClean="0"/>
              <a:t>9/28/2026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accent3">
                    <a:lumMod val="75000"/>
                  </a:schemeClr>
                </a:solidFill>
              </a:defRPr>
            </a:lvl1pPr>
          </a:lstStyle>
          <a:p>
            <a:pPr marL="0" lvl="0" indent="0" algn="r" rtl="0">
              <a:spcBef>
                <a:spcPts val="0"/>
              </a:spcBef>
              <a:spcAft>
                <a:spcPts val="0"/>
              </a:spcAft>
              <a:buNone/>
            </a:pPr>
            <a:fld id="{00000000-1234-1234-1234-123412341234}" type="slidenum">
              <a:rPr lang="en" smtClean="0"/>
              <a:t>‹#›</a:t>
            </a:fld>
            <a:endParaRPr lang="en"/>
          </a:p>
        </p:txBody>
      </p:sp>
      <p:sp>
        <p:nvSpPr>
          <p:cNvPr id="16" name="Oval 28">
            <a:extLst>
              <a:ext uri="{FF2B5EF4-FFF2-40B4-BE49-F238E27FC236}">
                <a16:creationId xmlns:a16="http://schemas.microsoft.com/office/drawing/2014/main" id="{9A08BBB9-2A8D-DCA0-A0C8-56229C3CA62D}"/>
              </a:ext>
            </a:extLst>
          </p:cNvPr>
          <p:cNvSpPr/>
          <p:nvPr/>
        </p:nvSpPr>
        <p:spPr>
          <a:xfrm rot="1928485">
            <a:off x="2175045" y="2266879"/>
            <a:ext cx="3598826" cy="3579062"/>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4518 w 3056258"/>
              <a:gd name="connsiteY0" fmla="*/ 1670159 h 3063481"/>
              <a:gd name="connsiteX1" fmla="*/ 456217 w 3056258"/>
              <a:gd name="connsiteY1" fmla="*/ 506264 h 3063481"/>
              <a:gd name="connsiteX2" fmla="*/ 1567103 w 3056258"/>
              <a:gd name="connsiteY2" fmla="*/ 530 h 3063481"/>
              <a:gd name="connsiteX3" fmla="*/ 2637231 w 3056258"/>
              <a:gd name="connsiteY3" fmla="*/ 452079 h 3063481"/>
              <a:gd name="connsiteX4" fmla="*/ 2938068 w 3056258"/>
              <a:gd name="connsiteY4" fmla="*/ 2137518 h 3063481"/>
              <a:gd name="connsiteX5" fmla="*/ 1259546 w 3056258"/>
              <a:gd name="connsiteY5" fmla="*/ 3050654 h 3063481"/>
              <a:gd name="connsiteX6" fmla="*/ 14518 w 3056258"/>
              <a:gd name="connsiteY6" fmla="*/ 1670159 h 3063481"/>
              <a:gd name="connsiteX0" fmla="*/ 14660 w 3055858"/>
              <a:gd name="connsiteY0" fmla="*/ 1653203 h 3046525"/>
              <a:gd name="connsiteX1" fmla="*/ 456359 w 3055858"/>
              <a:gd name="connsiteY1" fmla="*/ 489308 h 3046525"/>
              <a:gd name="connsiteX2" fmla="*/ 1587956 w 3055858"/>
              <a:gd name="connsiteY2" fmla="*/ 601 h 3046525"/>
              <a:gd name="connsiteX3" fmla="*/ 2637373 w 3055858"/>
              <a:gd name="connsiteY3" fmla="*/ 435123 h 3046525"/>
              <a:gd name="connsiteX4" fmla="*/ 2938210 w 3055858"/>
              <a:gd name="connsiteY4" fmla="*/ 2120562 h 3046525"/>
              <a:gd name="connsiteX5" fmla="*/ 1259688 w 3055858"/>
              <a:gd name="connsiteY5" fmla="*/ 3033698 h 3046525"/>
              <a:gd name="connsiteX6" fmla="*/ 14660 w 3055858"/>
              <a:gd name="connsiteY6" fmla="*/ 1653203 h 3046525"/>
              <a:gd name="connsiteX0" fmla="*/ 14660 w 3062539"/>
              <a:gd name="connsiteY0" fmla="*/ 1652604 h 3045926"/>
              <a:gd name="connsiteX1" fmla="*/ 456359 w 3062539"/>
              <a:gd name="connsiteY1" fmla="*/ 488709 h 3045926"/>
              <a:gd name="connsiteX2" fmla="*/ 1587956 w 3062539"/>
              <a:gd name="connsiteY2" fmla="*/ 2 h 3045926"/>
              <a:gd name="connsiteX3" fmla="*/ 2673458 w 3062539"/>
              <a:gd name="connsiteY3" fmla="*/ 491957 h 3045926"/>
              <a:gd name="connsiteX4" fmla="*/ 2938210 w 3062539"/>
              <a:gd name="connsiteY4" fmla="*/ 2119963 h 3045926"/>
              <a:gd name="connsiteX5" fmla="*/ 1259688 w 3062539"/>
              <a:gd name="connsiteY5" fmla="*/ 3033099 h 3045926"/>
              <a:gd name="connsiteX6" fmla="*/ 14660 w 3062539"/>
              <a:gd name="connsiteY6" fmla="*/ 1652604 h 3045926"/>
              <a:gd name="connsiteX0" fmla="*/ 17086 w 3007345"/>
              <a:gd name="connsiteY0" fmla="*/ 1696501 h 3044065"/>
              <a:gd name="connsiteX1" fmla="*/ 401165 w 3007345"/>
              <a:gd name="connsiteY1" fmla="*/ 488709 h 3044065"/>
              <a:gd name="connsiteX2" fmla="*/ 1532762 w 3007345"/>
              <a:gd name="connsiteY2" fmla="*/ 2 h 3044065"/>
              <a:gd name="connsiteX3" fmla="*/ 2618264 w 3007345"/>
              <a:gd name="connsiteY3" fmla="*/ 491957 h 3044065"/>
              <a:gd name="connsiteX4" fmla="*/ 2883016 w 3007345"/>
              <a:gd name="connsiteY4" fmla="*/ 2119963 h 3044065"/>
              <a:gd name="connsiteX5" fmla="*/ 1204494 w 3007345"/>
              <a:gd name="connsiteY5" fmla="*/ 3033099 h 3044065"/>
              <a:gd name="connsiteX6" fmla="*/ 17086 w 3007345"/>
              <a:gd name="connsiteY6" fmla="*/ 1696501 h 3044065"/>
              <a:gd name="connsiteX0" fmla="*/ 32731 w 3022990"/>
              <a:gd name="connsiteY0" fmla="*/ 1696501 h 2979171"/>
              <a:gd name="connsiteX1" fmla="*/ 416810 w 3022990"/>
              <a:gd name="connsiteY1" fmla="*/ 488709 h 2979171"/>
              <a:gd name="connsiteX2" fmla="*/ 1548407 w 3022990"/>
              <a:gd name="connsiteY2" fmla="*/ 2 h 2979171"/>
              <a:gd name="connsiteX3" fmla="*/ 2633909 w 3022990"/>
              <a:gd name="connsiteY3" fmla="*/ 491957 h 2979171"/>
              <a:gd name="connsiteX4" fmla="*/ 2898661 w 3022990"/>
              <a:gd name="connsiteY4" fmla="*/ 2119963 h 2979171"/>
              <a:gd name="connsiteX5" fmla="*/ 1167856 w 3022990"/>
              <a:gd name="connsiteY5" fmla="*/ 2965821 h 2979171"/>
              <a:gd name="connsiteX6" fmla="*/ 32731 w 3022990"/>
              <a:gd name="connsiteY6" fmla="*/ 1696501 h 2979171"/>
              <a:gd name="connsiteX0" fmla="*/ 33843 w 3024102"/>
              <a:gd name="connsiteY0" fmla="*/ 1696501 h 2979171"/>
              <a:gd name="connsiteX1" fmla="*/ 417922 w 3024102"/>
              <a:gd name="connsiteY1" fmla="*/ 488709 h 2979171"/>
              <a:gd name="connsiteX2" fmla="*/ 1549519 w 3024102"/>
              <a:gd name="connsiteY2" fmla="*/ 2 h 2979171"/>
              <a:gd name="connsiteX3" fmla="*/ 2635021 w 3024102"/>
              <a:gd name="connsiteY3" fmla="*/ 491957 h 2979171"/>
              <a:gd name="connsiteX4" fmla="*/ 2899773 w 3024102"/>
              <a:gd name="connsiteY4" fmla="*/ 2119963 h 2979171"/>
              <a:gd name="connsiteX5" fmla="*/ 1168968 w 3024102"/>
              <a:gd name="connsiteY5" fmla="*/ 2965821 h 2979171"/>
              <a:gd name="connsiteX6" fmla="*/ 33843 w 3024102"/>
              <a:gd name="connsiteY6" fmla="*/ 1696501 h 2979171"/>
              <a:gd name="connsiteX0" fmla="*/ 33843 w 3024102"/>
              <a:gd name="connsiteY0" fmla="*/ 1696501 h 2996539"/>
              <a:gd name="connsiteX1" fmla="*/ 417922 w 3024102"/>
              <a:gd name="connsiteY1" fmla="*/ 488709 h 2996539"/>
              <a:gd name="connsiteX2" fmla="*/ 1549519 w 3024102"/>
              <a:gd name="connsiteY2" fmla="*/ 2 h 2996539"/>
              <a:gd name="connsiteX3" fmla="*/ 2635021 w 3024102"/>
              <a:gd name="connsiteY3" fmla="*/ 491957 h 2996539"/>
              <a:gd name="connsiteX4" fmla="*/ 2899773 w 3024102"/>
              <a:gd name="connsiteY4" fmla="*/ 2119963 h 2996539"/>
              <a:gd name="connsiteX5" fmla="*/ 1168968 w 3024102"/>
              <a:gd name="connsiteY5" fmla="*/ 2965821 h 2996539"/>
              <a:gd name="connsiteX6" fmla="*/ 33843 w 3024102"/>
              <a:gd name="connsiteY6" fmla="*/ 1696501 h 2996539"/>
              <a:gd name="connsiteX0" fmla="*/ 33843 w 2996635"/>
              <a:gd name="connsiteY0" fmla="*/ 1696501 h 2980176"/>
              <a:gd name="connsiteX1" fmla="*/ 417922 w 2996635"/>
              <a:gd name="connsiteY1" fmla="*/ 488709 h 2980176"/>
              <a:gd name="connsiteX2" fmla="*/ 1549519 w 2996635"/>
              <a:gd name="connsiteY2" fmla="*/ 2 h 2980176"/>
              <a:gd name="connsiteX3" fmla="*/ 2635021 w 2996635"/>
              <a:gd name="connsiteY3" fmla="*/ 491957 h 2980176"/>
              <a:gd name="connsiteX4" fmla="*/ 2866547 w 2996635"/>
              <a:gd name="connsiteY4" fmla="*/ 2130827 h 2980176"/>
              <a:gd name="connsiteX5" fmla="*/ 1168968 w 2996635"/>
              <a:gd name="connsiteY5" fmla="*/ 2965821 h 2980176"/>
              <a:gd name="connsiteX6" fmla="*/ 33843 w 2996635"/>
              <a:gd name="connsiteY6" fmla="*/ 1696501 h 2980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96635" h="2980176">
                <a:moveTo>
                  <a:pt x="33843" y="1696501"/>
                </a:moveTo>
                <a:cubicBezTo>
                  <a:pt x="-94379" y="1135372"/>
                  <a:pt x="165309" y="771459"/>
                  <a:pt x="417922" y="488709"/>
                </a:cubicBezTo>
                <a:cubicBezTo>
                  <a:pt x="670535" y="205959"/>
                  <a:pt x="1180003" y="-539"/>
                  <a:pt x="1549519" y="2"/>
                </a:cubicBezTo>
                <a:cubicBezTo>
                  <a:pt x="1919035" y="543"/>
                  <a:pt x="2415516" y="136819"/>
                  <a:pt x="2635021" y="491957"/>
                </a:cubicBezTo>
                <a:cubicBezTo>
                  <a:pt x="2854526" y="847095"/>
                  <a:pt x="3180827" y="1528397"/>
                  <a:pt x="2866547" y="2130827"/>
                </a:cubicBezTo>
                <a:cubicBezTo>
                  <a:pt x="2423573" y="2848403"/>
                  <a:pt x="1641085" y="3038209"/>
                  <a:pt x="1168968" y="2965821"/>
                </a:cubicBezTo>
                <a:cubicBezTo>
                  <a:pt x="696851" y="2893433"/>
                  <a:pt x="162065" y="2257630"/>
                  <a:pt x="33843" y="1696501"/>
                </a:cubicBezTo>
                <a:close/>
              </a:path>
            </a:pathLst>
          </a:custGeom>
          <a:solidFill>
            <a:schemeClr val="bg2">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 name="Star: 7 Points 2">
            <a:extLst>
              <a:ext uri="{FF2B5EF4-FFF2-40B4-BE49-F238E27FC236}">
                <a16:creationId xmlns:a16="http://schemas.microsoft.com/office/drawing/2014/main" id="{C3DC6072-5AD5-FBFC-C8F4-7698336A4C06}"/>
              </a:ext>
            </a:extLst>
          </p:cNvPr>
          <p:cNvSpPr/>
          <p:nvPr/>
        </p:nvSpPr>
        <p:spPr>
          <a:xfrm rot="655070">
            <a:off x="5436068" y="462360"/>
            <a:ext cx="3711806" cy="3739673"/>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bg2">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0" name="Freeform: Shape 19">
            <a:extLst>
              <a:ext uri="{FF2B5EF4-FFF2-40B4-BE49-F238E27FC236}">
                <a16:creationId xmlns:a16="http://schemas.microsoft.com/office/drawing/2014/main" id="{1371032F-4AF3-8568-A556-3CCC9DB5ED5D}"/>
              </a:ext>
            </a:extLst>
          </p:cNvPr>
          <p:cNvSpPr/>
          <p:nvPr/>
        </p:nvSpPr>
        <p:spPr>
          <a:xfrm rot="8632732">
            <a:off x="-449149" y="1070172"/>
            <a:ext cx="4525132" cy="2084002"/>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429855"/>
              <a:gd name="connsiteY0" fmla="*/ 1967436 h 1967436"/>
              <a:gd name="connsiteX1" fmla="*/ 103200 w 3429855"/>
              <a:gd name="connsiteY1" fmla="*/ 1967436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83099 w 3429855"/>
              <a:gd name="connsiteY0" fmla="*/ 1967436 h 1967436"/>
              <a:gd name="connsiteX1" fmla="*/ 18063 w 3429855"/>
              <a:gd name="connsiteY1" fmla="*/ 1957464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70867 w 3417623"/>
              <a:gd name="connsiteY0" fmla="*/ 1967436 h 1967436"/>
              <a:gd name="connsiteX1" fmla="*/ 5831 w 3417623"/>
              <a:gd name="connsiteY1" fmla="*/ 1957464 h 1967436"/>
              <a:gd name="connsiteX2" fmla="*/ 0 w 3417623"/>
              <a:gd name="connsiteY2" fmla="*/ 0 h 1967436"/>
              <a:gd name="connsiteX3" fmla="*/ 3404077 w 3417623"/>
              <a:gd name="connsiteY3" fmla="*/ 4176 h 1967436"/>
              <a:gd name="connsiteX4" fmla="*/ 3398128 w 3417623"/>
              <a:gd name="connsiteY4" fmla="*/ 1246580 h 1967436"/>
              <a:gd name="connsiteX5" fmla="*/ 3376861 w 3417623"/>
              <a:gd name="connsiteY5" fmla="*/ 1921570 h 1967436"/>
              <a:gd name="connsiteX6" fmla="*/ 3370867 w 3417623"/>
              <a:gd name="connsiteY6" fmla="*/ 1967436 h 1967436"/>
              <a:gd name="connsiteX0" fmla="*/ 3370867 w 3648525"/>
              <a:gd name="connsiteY0" fmla="*/ 1967436 h 1967436"/>
              <a:gd name="connsiteX1" fmla="*/ 5831 w 3648525"/>
              <a:gd name="connsiteY1" fmla="*/ 1957464 h 1967436"/>
              <a:gd name="connsiteX2" fmla="*/ 0 w 3648525"/>
              <a:gd name="connsiteY2" fmla="*/ 0 h 1967436"/>
              <a:gd name="connsiteX3" fmla="*/ 3404077 w 3648525"/>
              <a:gd name="connsiteY3" fmla="*/ 4176 h 1967436"/>
              <a:gd name="connsiteX4" fmla="*/ 3376861 w 3648525"/>
              <a:gd name="connsiteY4" fmla="*/ 1921570 h 1967436"/>
              <a:gd name="connsiteX5" fmla="*/ 3370867 w 3648525"/>
              <a:gd name="connsiteY5" fmla="*/ 1967436 h 1967436"/>
              <a:gd name="connsiteX0" fmla="*/ 3370867 w 3420134"/>
              <a:gd name="connsiteY0" fmla="*/ 1967436 h 1967436"/>
              <a:gd name="connsiteX1" fmla="*/ 5831 w 3420134"/>
              <a:gd name="connsiteY1" fmla="*/ 1957464 h 1967436"/>
              <a:gd name="connsiteX2" fmla="*/ 0 w 3420134"/>
              <a:gd name="connsiteY2" fmla="*/ 0 h 1967436"/>
              <a:gd name="connsiteX3" fmla="*/ 3404077 w 3420134"/>
              <a:gd name="connsiteY3" fmla="*/ 4176 h 1967436"/>
              <a:gd name="connsiteX4" fmla="*/ 3376861 w 3420134"/>
              <a:gd name="connsiteY4" fmla="*/ 1921570 h 1967436"/>
              <a:gd name="connsiteX5" fmla="*/ 3370867 w 3420134"/>
              <a:gd name="connsiteY5"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0134" h="1967436">
                <a:moveTo>
                  <a:pt x="3370867" y="1967436"/>
                </a:moveTo>
                <a:lnTo>
                  <a:pt x="5831" y="1957464"/>
                </a:lnTo>
                <a:cubicBezTo>
                  <a:pt x="3887" y="1304976"/>
                  <a:pt x="1944" y="652488"/>
                  <a:pt x="0" y="0"/>
                </a:cubicBezTo>
                <a:lnTo>
                  <a:pt x="3404077" y="4176"/>
                </a:lnTo>
                <a:cubicBezTo>
                  <a:pt x="3450373" y="699042"/>
                  <a:pt x="3382396" y="1594360"/>
                  <a:pt x="3376861" y="1921570"/>
                </a:cubicBezTo>
                <a:lnTo>
                  <a:pt x="3370867" y="1967436"/>
                </a:lnTo>
                <a:close/>
              </a:path>
            </a:pathLst>
          </a:custGeom>
          <a:solidFill>
            <a:schemeClr val="bg2">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solidFill>
                <a:schemeClr val="tx2"/>
              </a:solidFill>
            </a:endParaRPr>
          </a:p>
        </p:txBody>
      </p:sp>
    </p:spTree>
    <p:extLst>
      <p:ext uri="{BB962C8B-B14F-4D97-AF65-F5344CB8AC3E}">
        <p14:creationId xmlns:p14="http://schemas.microsoft.com/office/powerpoint/2010/main" val="3595755010"/>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Quote">
    <p:bg>
      <p:bgPr>
        <a:solidFill>
          <a:schemeClr val="bg2"/>
        </a:solidFill>
        <a:effectLst/>
      </p:bgPr>
    </p:bg>
    <p:spTree>
      <p:nvGrpSpPr>
        <p:cNvPr id="1" name=""/>
        <p:cNvGrpSpPr/>
        <p:nvPr/>
      </p:nvGrpSpPr>
      <p:grpSpPr>
        <a:xfrm>
          <a:off x="0" y="0"/>
          <a:ext cx="0" cy="0"/>
          <a:chOff x="0" y="0"/>
          <a:chExt cx="0" cy="0"/>
        </a:xfrm>
      </p:grpSpPr>
      <p:sp>
        <p:nvSpPr>
          <p:cNvPr id="12" name="Oval 28">
            <a:extLst>
              <a:ext uri="{FF2B5EF4-FFF2-40B4-BE49-F238E27FC236}">
                <a16:creationId xmlns:a16="http://schemas.microsoft.com/office/drawing/2014/main" id="{F30CBD22-E536-26E8-ADAE-542BAD9C8C92}"/>
              </a:ext>
            </a:extLst>
          </p:cNvPr>
          <p:cNvSpPr/>
          <p:nvPr/>
        </p:nvSpPr>
        <p:spPr>
          <a:xfrm rot="18585563">
            <a:off x="7681317" y="3746796"/>
            <a:ext cx="1393529" cy="1432648"/>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1907 w 3045014"/>
              <a:gd name="connsiteY0" fmla="*/ 1624335 h 3017657"/>
              <a:gd name="connsiteX1" fmla="*/ 453606 w 3045014"/>
              <a:gd name="connsiteY1" fmla="*/ 460440 h 3017657"/>
              <a:gd name="connsiteX2" fmla="*/ 1412722 w 3045014"/>
              <a:gd name="connsiteY2" fmla="*/ 0 h 3017657"/>
              <a:gd name="connsiteX3" fmla="*/ 2551450 w 3045014"/>
              <a:gd name="connsiteY3" fmla="*/ 461827 h 3017657"/>
              <a:gd name="connsiteX4" fmla="*/ 2935457 w 3045014"/>
              <a:gd name="connsiteY4" fmla="*/ 2091694 h 3017657"/>
              <a:gd name="connsiteX5" fmla="*/ 1256935 w 3045014"/>
              <a:gd name="connsiteY5" fmla="*/ 3004830 h 3017657"/>
              <a:gd name="connsiteX6" fmla="*/ 11907 w 3045014"/>
              <a:gd name="connsiteY6" fmla="*/ 1624335 h 3017657"/>
              <a:gd name="connsiteX0" fmla="*/ 14192 w 3047299"/>
              <a:gd name="connsiteY0" fmla="*/ 1624335 h 3017657"/>
              <a:gd name="connsiteX1" fmla="*/ 455891 w 3047299"/>
              <a:gd name="connsiteY1" fmla="*/ 460440 h 3017657"/>
              <a:gd name="connsiteX2" fmla="*/ 1415007 w 3047299"/>
              <a:gd name="connsiteY2" fmla="*/ 0 h 3017657"/>
              <a:gd name="connsiteX3" fmla="*/ 2553735 w 3047299"/>
              <a:gd name="connsiteY3" fmla="*/ 461827 h 3017657"/>
              <a:gd name="connsiteX4" fmla="*/ 2937742 w 3047299"/>
              <a:gd name="connsiteY4" fmla="*/ 2091694 h 3017657"/>
              <a:gd name="connsiteX5" fmla="*/ 1259220 w 3047299"/>
              <a:gd name="connsiteY5" fmla="*/ 3004830 h 3017657"/>
              <a:gd name="connsiteX6" fmla="*/ 14192 w 3047299"/>
              <a:gd name="connsiteY6" fmla="*/ 1624335 h 3017657"/>
              <a:gd name="connsiteX0" fmla="*/ 14192 w 2960523"/>
              <a:gd name="connsiteY0" fmla="*/ 1624335 h 3017246"/>
              <a:gd name="connsiteX1" fmla="*/ 455891 w 2960523"/>
              <a:gd name="connsiteY1" fmla="*/ 460440 h 3017246"/>
              <a:gd name="connsiteX2" fmla="*/ 1415007 w 2960523"/>
              <a:gd name="connsiteY2" fmla="*/ 0 h 3017246"/>
              <a:gd name="connsiteX3" fmla="*/ 2553735 w 2960523"/>
              <a:gd name="connsiteY3" fmla="*/ 461827 h 3017246"/>
              <a:gd name="connsiteX4" fmla="*/ 2837859 w 2960523"/>
              <a:gd name="connsiteY4" fmla="*/ 2086251 h 3017246"/>
              <a:gd name="connsiteX5" fmla="*/ 1259220 w 2960523"/>
              <a:gd name="connsiteY5" fmla="*/ 3004830 h 3017246"/>
              <a:gd name="connsiteX6" fmla="*/ 14192 w 2960523"/>
              <a:gd name="connsiteY6" fmla="*/ 1624335 h 3017246"/>
              <a:gd name="connsiteX0" fmla="*/ 14192 w 2957884"/>
              <a:gd name="connsiteY0" fmla="*/ 1626269 h 3019180"/>
              <a:gd name="connsiteX1" fmla="*/ 455891 w 2957884"/>
              <a:gd name="connsiteY1" fmla="*/ 462374 h 3019180"/>
              <a:gd name="connsiteX2" fmla="*/ 1415007 w 2957884"/>
              <a:gd name="connsiteY2" fmla="*/ 1934 h 3019180"/>
              <a:gd name="connsiteX3" fmla="*/ 2539531 w 2957884"/>
              <a:gd name="connsiteY3" fmla="*/ 618605 h 3019180"/>
              <a:gd name="connsiteX4" fmla="*/ 2837859 w 2957884"/>
              <a:gd name="connsiteY4" fmla="*/ 2088185 h 3019180"/>
              <a:gd name="connsiteX5" fmla="*/ 1259220 w 2957884"/>
              <a:gd name="connsiteY5" fmla="*/ 3006764 h 3019180"/>
              <a:gd name="connsiteX6" fmla="*/ 14192 w 2957884"/>
              <a:gd name="connsiteY6" fmla="*/ 1626269 h 3019180"/>
              <a:gd name="connsiteX0" fmla="*/ 13945 w 2955938"/>
              <a:gd name="connsiteY0" fmla="*/ 1591183 h 2984094"/>
              <a:gd name="connsiteX1" fmla="*/ 455644 w 2955938"/>
              <a:gd name="connsiteY1" fmla="*/ 427288 h 2984094"/>
              <a:gd name="connsiteX2" fmla="*/ 1478416 w 2955938"/>
              <a:gd name="connsiteY2" fmla="*/ 2429 h 2984094"/>
              <a:gd name="connsiteX3" fmla="*/ 2539284 w 2955938"/>
              <a:gd name="connsiteY3" fmla="*/ 583519 h 2984094"/>
              <a:gd name="connsiteX4" fmla="*/ 2837612 w 2955938"/>
              <a:gd name="connsiteY4" fmla="*/ 2053099 h 2984094"/>
              <a:gd name="connsiteX5" fmla="*/ 1258973 w 2955938"/>
              <a:gd name="connsiteY5" fmla="*/ 2971678 h 2984094"/>
              <a:gd name="connsiteX6" fmla="*/ 13945 w 2955938"/>
              <a:gd name="connsiteY6" fmla="*/ 1591183 h 2984094"/>
              <a:gd name="connsiteX0" fmla="*/ 14815 w 2932012"/>
              <a:gd name="connsiteY0" fmla="*/ 1604636 h 2983550"/>
              <a:gd name="connsiteX1" fmla="*/ 431718 w 2932012"/>
              <a:gd name="connsiteY1" fmla="*/ 427313 h 2983550"/>
              <a:gd name="connsiteX2" fmla="*/ 1454490 w 2932012"/>
              <a:gd name="connsiteY2" fmla="*/ 2454 h 2983550"/>
              <a:gd name="connsiteX3" fmla="*/ 2515358 w 2932012"/>
              <a:gd name="connsiteY3" fmla="*/ 583544 h 2983550"/>
              <a:gd name="connsiteX4" fmla="*/ 2813686 w 2932012"/>
              <a:gd name="connsiteY4" fmla="*/ 2053124 h 2983550"/>
              <a:gd name="connsiteX5" fmla="*/ 1235047 w 2932012"/>
              <a:gd name="connsiteY5" fmla="*/ 2971703 h 2983550"/>
              <a:gd name="connsiteX6" fmla="*/ 14815 w 2932012"/>
              <a:gd name="connsiteY6" fmla="*/ 1604636 h 2983550"/>
              <a:gd name="connsiteX0" fmla="*/ 16628 w 2890261"/>
              <a:gd name="connsiteY0" fmla="*/ 1616089 h 2983092"/>
              <a:gd name="connsiteX1" fmla="*/ 389967 w 2890261"/>
              <a:gd name="connsiteY1" fmla="*/ 427335 h 2983092"/>
              <a:gd name="connsiteX2" fmla="*/ 1412739 w 2890261"/>
              <a:gd name="connsiteY2" fmla="*/ 2476 h 2983092"/>
              <a:gd name="connsiteX3" fmla="*/ 2473607 w 2890261"/>
              <a:gd name="connsiteY3" fmla="*/ 583566 h 2983092"/>
              <a:gd name="connsiteX4" fmla="*/ 2771935 w 2890261"/>
              <a:gd name="connsiteY4" fmla="*/ 2053146 h 2983092"/>
              <a:gd name="connsiteX5" fmla="*/ 1193296 w 2890261"/>
              <a:gd name="connsiteY5" fmla="*/ 2971725 h 2983092"/>
              <a:gd name="connsiteX6" fmla="*/ 16628 w 2890261"/>
              <a:gd name="connsiteY6" fmla="*/ 1616089 h 2983092"/>
              <a:gd name="connsiteX0" fmla="*/ 28885 w 2902518"/>
              <a:gd name="connsiteY0" fmla="*/ 1614467 h 2981472"/>
              <a:gd name="connsiteX1" fmla="*/ 449105 w 2902518"/>
              <a:gd name="connsiteY1" fmla="*/ 482063 h 2981472"/>
              <a:gd name="connsiteX2" fmla="*/ 1424996 w 2902518"/>
              <a:gd name="connsiteY2" fmla="*/ 854 h 2981472"/>
              <a:gd name="connsiteX3" fmla="*/ 2485864 w 2902518"/>
              <a:gd name="connsiteY3" fmla="*/ 581944 h 2981472"/>
              <a:gd name="connsiteX4" fmla="*/ 2784192 w 2902518"/>
              <a:gd name="connsiteY4" fmla="*/ 2051524 h 2981472"/>
              <a:gd name="connsiteX5" fmla="*/ 1205553 w 2902518"/>
              <a:gd name="connsiteY5" fmla="*/ 2970103 h 2981472"/>
              <a:gd name="connsiteX6" fmla="*/ 28885 w 2902518"/>
              <a:gd name="connsiteY6" fmla="*/ 1614467 h 2981472"/>
              <a:gd name="connsiteX0" fmla="*/ 29067 w 2902700"/>
              <a:gd name="connsiteY0" fmla="*/ 1614467 h 2981470"/>
              <a:gd name="connsiteX1" fmla="*/ 449287 w 2902700"/>
              <a:gd name="connsiteY1" fmla="*/ 482063 h 2981470"/>
              <a:gd name="connsiteX2" fmla="*/ 1425178 w 2902700"/>
              <a:gd name="connsiteY2" fmla="*/ 854 h 2981470"/>
              <a:gd name="connsiteX3" fmla="*/ 2486046 w 2902700"/>
              <a:gd name="connsiteY3" fmla="*/ 581944 h 2981470"/>
              <a:gd name="connsiteX4" fmla="*/ 2784374 w 2902700"/>
              <a:gd name="connsiteY4" fmla="*/ 2051524 h 2981470"/>
              <a:gd name="connsiteX5" fmla="*/ 1205735 w 2902700"/>
              <a:gd name="connsiteY5" fmla="*/ 2970103 h 2981470"/>
              <a:gd name="connsiteX6" fmla="*/ 29067 w 2902700"/>
              <a:gd name="connsiteY6" fmla="*/ 1614467 h 2981470"/>
              <a:gd name="connsiteX0" fmla="*/ 31759 w 2861927"/>
              <a:gd name="connsiteY0" fmla="*/ 1748662 h 2976424"/>
              <a:gd name="connsiteX1" fmla="*/ 408514 w 2861927"/>
              <a:gd name="connsiteY1" fmla="*/ 482146 h 2976424"/>
              <a:gd name="connsiteX2" fmla="*/ 1384405 w 2861927"/>
              <a:gd name="connsiteY2" fmla="*/ 937 h 2976424"/>
              <a:gd name="connsiteX3" fmla="*/ 2445273 w 2861927"/>
              <a:gd name="connsiteY3" fmla="*/ 582027 h 2976424"/>
              <a:gd name="connsiteX4" fmla="*/ 2743601 w 2861927"/>
              <a:gd name="connsiteY4" fmla="*/ 2051607 h 2976424"/>
              <a:gd name="connsiteX5" fmla="*/ 1164962 w 2861927"/>
              <a:gd name="connsiteY5" fmla="*/ 2970186 h 2976424"/>
              <a:gd name="connsiteX6" fmla="*/ 31759 w 2861927"/>
              <a:gd name="connsiteY6" fmla="*/ 1748662 h 2976424"/>
              <a:gd name="connsiteX0" fmla="*/ 32411 w 2861230"/>
              <a:gd name="connsiteY0" fmla="*/ 1703227 h 2930989"/>
              <a:gd name="connsiteX1" fmla="*/ 409166 w 2861230"/>
              <a:gd name="connsiteY1" fmla="*/ 436711 h 2930989"/>
              <a:gd name="connsiteX2" fmla="*/ 1436640 w 2861230"/>
              <a:gd name="connsiteY2" fmla="*/ 1129 h 2930989"/>
              <a:gd name="connsiteX3" fmla="*/ 2445925 w 2861230"/>
              <a:gd name="connsiteY3" fmla="*/ 536592 h 2930989"/>
              <a:gd name="connsiteX4" fmla="*/ 2744253 w 2861230"/>
              <a:gd name="connsiteY4" fmla="*/ 2006172 h 2930989"/>
              <a:gd name="connsiteX5" fmla="*/ 1165614 w 2861230"/>
              <a:gd name="connsiteY5" fmla="*/ 2924751 h 2930989"/>
              <a:gd name="connsiteX6" fmla="*/ 32411 w 2861230"/>
              <a:gd name="connsiteY6" fmla="*/ 1703227 h 2930989"/>
              <a:gd name="connsiteX0" fmla="*/ 32413 w 2825621"/>
              <a:gd name="connsiteY0" fmla="*/ 1703227 h 2929700"/>
              <a:gd name="connsiteX1" fmla="*/ 409168 w 2825621"/>
              <a:gd name="connsiteY1" fmla="*/ 436711 h 2929700"/>
              <a:gd name="connsiteX2" fmla="*/ 1436642 w 2825621"/>
              <a:gd name="connsiteY2" fmla="*/ 1129 h 2929700"/>
              <a:gd name="connsiteX3" fmla="*/ 2445927 w 2825621"/>
              <a:gd name="connsiteY3" fmla="*/ 536592 h 2929700"/>
              <a:gd name="connsiteX4" fmla="*/ 2702042 w 2825621"/>
              <a:gd name="connsiteY4" fmla="*/ 1979994 h 2929700"/>
              <a:gd name="connsiteX5" fmla="*/ 1165616 w 2825621"/>
              <a:gd name="connsiteY5" fmla="*/ 2924751 h 2929700"/>
              <a:gd name="connsiteX6" fmla="*/ 32413 w 2825621"/>
              <a:gd name="connsiteY6" fmla="*/ 1703227 h 2929700"/>
              <a:gd name="connsiteX0" fmla="*/ 33345 w 2826553"/>
              <a:gd name="connsiteY0" fmla="*/ 1703227 h 2887517"/>
              <a:gd name="connsiteX1" fmla="*/ 410100 w 2826553"/>
              <a:gd name="connsiteY1" fmla="*/ 436711 h 2887517"/>
              <a:gd name="connsiteX2" fmla="*/ 1437574 w 2826553"/>
              <a:gd name="connsiteY2" fmla="*/ 1129 h 2887517"/>
              <a:gd name="connsiteX3" fmla="*/ 2446859 w 2826553"/>
              <a:gd name="connsiteY3" fmla="*/ 536592 h 2887517"/>
              <a:gd name="connsiteX4" fmla="*/ 2702974 w 2826553"/>
              <a:gd name="connsiteY4" fmla="*/ 1979994 h 2887517"/>
              <a:gd name="connsiteX5" fmla="*/ 1185353 w 2826553"/>
              <a:gd name="connsiteY5" fmla="*/ 2881864 h 2887517"/>
              <a:gd name="connsiteX6" fmla="*/ 33345 w 2826553"/>
              <a:gd name="connsiteY6" fmla="*/ 1703227 h 2887517"/>
              <a:gd name="connsiteX0" fmla="*/ 12394 w 2805602"/>
              <a:gd name="connsiteY0" fmla="*/ 1703227 h 2887517"/>
              <a:gd name="connsiteX1" fmla="*/ 389149 w 2805602"/>
              <a:gd name="connsiteY1" fmla="*/ 436711 h 2887517"/>
              <a:gd name="connsiteX2" fmla="*/ 1416623 w 2805602"/>
              <a:gd name="connsiteY2" fmla="*/ 1129 h 2887517"/>
              <a:gd name="connsiteX3" fmla="*/ 2425908 w 2805602"/>
              <a:gd name="connsiteY3" fmla="*/ 536592 h 2887517"/>
              <a:gd name="connsiteX4" fmla="*/ 2682023 w 2805602"/>
              <a:gd name="connsiteY4" fmla="*/ 1979994 h 2887517"/>
              <a:gd name="connsiteX5" fmla="*/ 1164402 w 2805602"/>
              <a:gd name="connsiteY5" fmla="*/ 2881864 h 2887517"/>
              <a:gd name="connsiteX6" fmla="*/ 12394 w 2805602"/>
              <a:gd name="connsiteY6" fmla="*/ 1703227 h 2887517"/>
              <a:gd name="connsiteX0" fmla="*/ 32809 w 2826017"/>
              <a:gd name="connsiteY0" fmla="*/ 1703227 h 2887517"/>
              <a:gd name="connsiteX1" fmla="*/ 409564 w 2826017"/>
              <a:gd name="connsiteY1" fmla="*/ 436711 h 2887517"/>
              <a:gd name="connsiteX2" fmla="*/ 1437038 w 2826017"/>
              <a:gd name="connsiteY2" fmla="*/ 1129 h 2887517"/>
              <a:gd name="connsiteX3" fmla="*/ 2446323 w 2826017"/>
              <a:gd name="connsiteY3" fmla="*/ 536592 h 2887517"/>
              <a:gd name="connsiteX4" fmla="*/ 2702438 w 2826017"/>
              <a:gd name="connsiteY4" fmla="*/ 1979994 h 2887517"/>
              <a:gd name="connsiteX5" fmla="*/ 1184817 w 2826017"/>
              <a:gd name="connsiteY5" fmla="*/ 2881864 h 2887517"/>
              <a:gd name="connsiteX6" fmla="*/ 32809 w 2826017"/>
              <a:gd name="connsiteY6" fmla="*/ 1703227 h 2887517"/>
              <a:gd name="connsiteX0" fmla="*/ 32809 w 2812930"/>
              <a:gd name="connsiteY0" fmla="*/ 1703227 h 2891892"/>
              <a:gd name="connsiteX1" fmla="*/ 409564 w 2812930"/>
              <a:gd name="connsiteY1" fmla="*/ 436711 h 2891892"/>
              <a:gd name="connsiteX2" fmla="*/ 1437038 w 2812930"/>
              <a:gd name="connsiteY2" fmla="*/ 1129 h 2891892"/>
              <a:gd name="connsiteX3" fmla="*/ 2446323 w 2812930"/>
              <a:gd name="connsiteY3" fmla="*/ 536592 h 2891892"/>
              <a:gd name="connsiteX4" fmla="*/ 2686706 w 2812930"/>
              <a:gd name="connsiteY4" fmla="*/ 2046174 h 2891892"/>
              <a:gd name="connsiteX5" fmla="*/ 1184817 w 2812930"/>
              <a:gd name="connsiteY5" fmla="*/ 2881864 h 2891892"/>
              <a:gd name="connsiteX6" fmla="*/ 32809 w 2812930"/>
              <a:gd name="connsiteY6" fmla="*/ 1703227 h 2891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12930" h="2891892">
                <a:moveTo>
                  <a:pt x="32809" y="1703227"/>
                </a:moveTo>
                <a:cubicBezTo>
                  <a:pt x="-94915" y="1117381"/>
                  <a:pt x="175526" y="720394"/>
                  <a:pt x="409564" y="436711"/>
                </a:cubicBezTo>
                <a:cubicBezTo>
                  <a:pt x="643602" y="153028"/>
                  <a:pt x="1097578" y="-15518"/>
                  <a:pt x="1437038" y="1129"/>
                </a:cubicBezTo>
                <a:cubicBezTo>
                  <a:pt x="1776498" y="17776"/>
                  <a:pt x="2238045" y="195751"/>
                  <a:pt x="2446323" y="536592"/>
                </a:cubicBezTo>
                <a:cubicBezTo>
                  <a:pt x="2654601" y="877433"/>
                  <a:pt x="3000986" y="1443744"/>
                  <a:pt x="2686706" y="2046174"/>
                </a:cubicBezTo>
                <a:cubicBezTo>
                  <a:pt x="2243732" y="2763750"/>
                  <a:pt x="1627133" y="2939022"/>
                  <a:pt x="1184817" y="2881864"/>
                </a:cubicBezTo>
                <a:cubicBezTo>
                  <a:pt x="742501" y="2824706"/>
                  <a:pt x="160533" y="2289073"/>
                  <a:pt x="32809" y="1703227"/>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DEDDFDFA-2DF8-D0C2-9106-5421D4995177}"/>
              </a:ext>
            </a:extLst>
          </p:cNvPr>
          <p:cNvSpPr>
            <a:spLocks noGrp="1"/>
          </p:cNvSpPr>
          <p:nvPr>
            <p:ph type="title" hasCustomPrompt="1"/>
          </p:nvPr>
        </p:nvSpPr>
        <p:spPr>
          <a:xfrm>
            <a:off x="525593" y="3952885"/>
            <a:ext cx="5112218" cy="605790"/>
          </a:xfrm>
        </p:spPr>
        <p:txBody>
          <a:bodyPr anchor="ctr">
            <a:normAutofit/>
          </a:bodyPr>
          <a:lstStyle>
            <a:lvl1pPr>
              <a:defRPr sz="2700">
                <a:solidFill>
                  <a:schemeClr val="tx2"/>
                </a:solidFill>
              </a:defRPr>
            </a:lvl1pPr>
          </a:lstStyle>
          <a:p>
            <a:r>
              <a:rPr lang="en-US" dirty="0"/>
              <a:t>Quote Author</a:t>
            </a:r>
          </a:p>
        </p:txBody>
      </p:sp>
      <p:sp>
        <p:nvSpPr>
          <p:cNvPr id="9" name="Content Placeholder 8">
            <a:extLst>
              <a:ext uri="{FF2B5EF4-FFF2-40B4-BE49-F238E27FC236}">
                <a16:creationId xmlns:a16="http://schemas.microsoft.com/office/drawing/2014/main" id="{A1CEF28A-3F52-68BB-661E-D02CAE40FEE5}"/>
              </a:ext>
            </a:extLst>
          </p:cNvPr>
          <p:cNvSpPr>
            <a:spLocks noGrp="1"/>
          </p:cNvSpPr>
          <p:nvPr>
            <p:ph sz="quarter" idx="13" hasCustomPrompt="1"/>
          </p:nvPr>
        </p:nvSpPr>
        <p:spPr>
          <a:xfrm>
            <a:off x="514351" y="1031310"/>
            <a:ext cx="5545541" cy="2401262"/>
          </a:xfrm>
        </p:spPr>
        <p:txBody>
          <a:bodyPr/>
          <a:lstStyle>
            <a:lvl1pPr marL="0" indent="0">
              <a:lnSpc>
                <a:spcPct val="100000"/>
              </a:lnSpc>
              <a:buNone/>
              <a:defRPr sz="3300"/>
            </a:lvl1pPr>
          </a:lstStyle>
          <a:p>
            <a:pPr lvl="0"/>
            <a:r>
              <a:rPr lang="en-US" dirty="0"/>
              <a:t>Click to add Quote</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4316344" y="4767263"/>
            <a:ext cx="1549901" cy="273844"/>
          </a:xfrm>
        </p:spPr>
        <p:txBody>
          <a:bodyPr/>
          <a:lstStyle>
            <a:lvl1pPr>
              <a:defRPr>
                <a:solidFill>
                  <a:schemeClr val="tx2"/>
                </a:solidFill>
              </a:defRPr>
            </a:lvl1pPr>
          </a:lstStyle>
          <a:p>
            <a:fld id="{4BEBB76A-5642-4655-AA5F-D2E8581DD95F}" type="datetimeFigureOut">
              <a:rPr lang="en-US" smtClean="0"/>
              <a:t>9/28/2026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6002637" y="4767263"/>
            <a:ext cx="368876" cy="273844"/>
          </a:xfrm>
        </p:spPr>
        <p:txBody>
          <a:bodyPr/>
          <a:lstStyle>
            <a:lvl1pPr>
              <a:defRPr>
                <a:solidFill>
                  <a:schemeClr val="tx2"/>
                </a:solidFill>
              </a:defRPr>
            </a:lvl1pPr>
          </a:lstStyle>
          <a:p>
            <a:pPr marL="0" lvl="0" indent="0" algn="r" rtl="0">
              <a:spcBef>
                <a:spcPts val="0"/>
              </a:spcBef>
              <a:spcAft>
                <a:spcPts val="0"/>
              </a:spcAft>
              <a:buNone/>
            </a:pPr>
            <a:fld id="{00000000-1234-1234-1234-123412341234}" type="slidenum">
              <a:rPr lang="en" smtClean="0"/>
              <a:t>‹#›</a:t>
            </a:fld>
            <a:endParaRPr lang="en"/>
          </a:p>
        </p:txBody>
      </p:sp>
      <p:sp>
        <p:nvSpPr>
          <p:cNvPr id="14" name="Freeform: Shape 13">
            <a:extLst>
              <a:ext uri="{FF2B5EF4-FFF2-40B4-BE49-F238E27FC236}">
                <a16:creationId xmlns:a16="http://schemas.microsoft.com/office/drawing/2014/main" id="{DEF7170A-F9A7-05AB-2DC1-6B0DFCA876A1}"/>
              </a:ext>
            </a:extLst>
          </p:cNvPr>
          <p:cNvSpPr/>
          <p:nvPr/>
        </p:nvSpPr>
        <p:spPr>
          <a:xfrm rot="6910187">
            <a:off x="6405723" y="3804568"/>
            <a:ext cx="1625798" cy="858848"/>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429855"/>
              <a:gd name="connsiteY0" fmla="*/ 1967436 h 1967436"/>
              <a:gd name="connsiteX1" fmla="*/ 103200 w 3429855"/>
              <a:gd name="connsiteY1" fmla="*/ 1967436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83099 w 3429855"/>
              <a:gd name="connsiteY0" fmla="*/ 1967436 h 1967436"/>
              <a:gd name="connsiteX1" fmla="*/ 18063 w 3429855"/>
              <a:gd name="connsiteY1" fmla="*/ 1957464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70867 w 3417623"/>
              <a:gd name="connsiteY0" fmla="*/ 1967436 h 1967436"/>
              <a:gd name="connsiteX1" fmla="*/ 5831 w 3417623"/>
              <a:gd name="connsiteY1" fmla="*/ 1957464 h 1967436"/>
              <a:gd name="connsiteX2" fmla="*/ 0 w 3417623"/>
              <a:gd name="connsiteY2" fmla="*/ 0 h 1967436"/>
              <a:gd name="connsiteX3" fmla="*/ 3404077 w 3417623"/>
              <a:gd name="connsiteY3" fmla="*/ 4176 h 1967436"/>
              <a:gd name="connsiteX4" fmla="*/ 3398128 w 3417623"/>
              <a:gd name="connsiteY4" fmla="*/ 1246580 h 1967436"/>
              <a:gd name="connsiteX5" fmla="*/ 3376861 w 3417623"/>
              <a:gd name="connsiteY5" fmla="*/ 1921570 h 1967436"/>
              <a:gd name="connsiteX6" fmla="*/ 3370867 w 3417623"/>
              <a:gd name="connsiteY6" fmla="*/ 1967436 h 1967436"/>
              <a:gd name="connsiteX0" fmla="*/ 3370867 w 3648525"/>
              <a:gd name="connsiteY0" fmla="*/ 1967436 h 1967436"/>
              <a:gd name="connsiteX1" fmla="*/ 5831 w 3648525"/>
              <a:gd name="connsiteY1" fmla="*/ 1957464 h 1967436"/>
              <a:gd name="connsiteX2" fmla="*/ 0 w 3648525"/>
              <a:gd name="connsiteY2" fmla="*/ 0 h 1967436"/>
              <a:gd name="connsiteX3" fmla="*/ 3404077 w 3648525"/>
              <a:gd name="connsiteY3" fmla="*/ 4176 h 1967436"/>
              <a:gd name="connsiteX4" fmla="*/ 3376861 w 3648525"/>
              <a:gd name="connsiteY4" fmla="*/ 1921570 h 1967436"/>
              <a:gd name="connsiteX5" fmla="*/ 3370867 w 3648525"/>
              <a:gd name="connsiteY5" fmla="*/ 1967436 h 1967436"/>
              <a:gd name="connsiteX0" fmla="*/ 3370867 w 3420134"/>
              <a:gd name="connsiteY0" fmla="*/ 1967436 h 1967436"/>
              <a:gd name="connsiteX1" fmla="*/ 5831 w 3420134"/>
              <a:gd name="connsiteY1" fmla="*/ 1957464 h 1967436"/>
              <a:gd name="connsiteX2" fmla="*/ 0 w 3420134"/>
              <a:gd name="connsiteY2" fmla="*/ 0 h 1967436"/>
              <a:gd name="connsiteX3" fmla="*/ 3404077 w 3420134"/>
              <a:gd name="connsiteY3" fmla="*/ 4176 h 1967436"/>
              <a:gd name="connsiteX4" fmla="*/ 3376861 w 3420134"/>
              <a:gd name="connsiteY4" fmla="*/ 1921570 h 1967436"/>
              <a:gd name="connsiteX5" fmla="*/ 3370867 w 3420134"/>
              <a:gd name="connsiteY5"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0134" h="1967436">
                <a:moveTo>
                  <a:pt x="3370867" y="1967436"/>
                </a:moveTo>
                <a:lnTo>
                  <a:pt x="5831" y="1957464"/>
                </a:lnTo>
                <a:cubicBezTo>
                  <a:pt x="3887" y="1304976"/>
                  <a:pt x="1944" y="652488"/>
                  <a:pt x="0" y="0"/>
                </a:cubicBezTo>
                <a:lnTo>
                  <a:pt x="3404077" y="4176"/>
                </a:lnTo>
                <a:cubicBezTo>
                  <a:pt x="3450373" y="699042"/>
                  <a:pt x="3382396" y="1594360"/>
                  <a:pt x="3376861" y="1921570"/>
                </a:cubicBezTo>
                <a:lnTo>
                  <a:pt x="3370867" y="196743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solidFill>
                <a:schemeClr val="tx2"/>
              </a:solidFill>
            </a:endParaRPr>
          </a:p>
        </p:txBody>
      </p:sp>
      <p:sp>
        <p:nvSpPr>
          <p:cNvPr id="17" name="Star: 7 Points 2">
            <a:extLst>
              <a:ext uri="{FF2B5EF4-FFF2-40B4-BE49-F238E27FC236}">
                <a16:creationId xmlns:a16="http://schemas.microsoft.com/office/drawing/2014/main" id="{F6846D31-31E7-588B-1737-4BD00B2DCA26}"/>
              </a:ext>
            </a:extLst>
          </p:cNvPr>
          <p:cNvSpPr/>
          <p:nvPr/>
        </p:nvSpPr>
        <p:spPr>
          <a:xfrm rot="16714281">
            <a:off x="7450796" y="2244232"/>
            <a:ext cx="1525170" cy="1536621"/>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Oval 12">
            <a:extLst>
              <a:ext uri="{FF2B5EF4-FFF2-40B4-BE49-F238E27FC236}">
                <a16:creationId xmlns:a16="http://schemas.microsoft.com/office/drawing/2014/main" id="{E65F7D01-21A9-0939-B89C-D52676F3930E}"/>
              </a:ext>
            </a:extLst>
          </p:cNvPr>
          <p:cNvSpPr/>
          <p:nvPr/>
        </p:nvSpPr>
        <p:spPr>
          <a:xfrm rot="5784107">
            <a:off x="8385757" y="4577892"/>
            <a:ext cx="93563" cy="103003"/>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grpSp>
        <p:nvGrpSpPr>
          <p:cNvPr id="15" name="Group 14">
            <a:extLst>
              <a:ext uri="{FF2B5EF4-FFF2-40B4-BE49-F238E27FC236}">
                <a16:creationId xmlns:a16="http://schemas.microsoft.com/office/drawing/2014/main" id="{ADF5CF91-BA20-8A95-1277-A216C89A2382}"/>
              </a:ext>
            </a:extLst>
          </p:cNvPr>
          <p:cNvGrpSpPr/>
          <p:nvPr/>
        </p:nvGrpSpPr>
        <p:grpSpPr>
          <a:xfrm rot="784898" flipH="1">
            <a:off x="7052344" y="4121908"/>
            <a:ext cx="396966" cy="275346"/>
            <a:chOff x="9839339" y="677159"/>
            <a:chExt cx="751991" cy="521600"/>
          </a:xfrm>
        </p:grpSpPr>
        <p:sp>
          <p:nvSpPr>
            <p:cNvPr id="16" name="Freeform: Shape 16">
              <a:extLst>
                <a:ext uri="{FF2B5EF4-FFF2-40B4-BE49-F238E27FC236}">
                  <a16:creationId xmlns:a16="http://schemas.microsoft.com/office/drawing/2014/main" id="{C0EEBD5B-FB39-50AA-1214-747DCD072EB6}"/>
                </a:ext>
              </a:extLst>
            </p:cNvPr>
            <p:cNvSpPr/>
            <p:nvPr/>
          </p:nvSpPr>
          <p:spPr>
            <a:xfrm rot="5636109">
              <a:off x="10405736" y="63306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8" name="Freeform: Shape 17">
              <a:extLst>
                <a:ext uri="{FF2B5EF4-FFF2-40B4-BE49-F238E27FC236}">
                  <a16:creationId xmlns:a16="http://schemas.microsoft.com/office/drawing/2014/main" id="{20ED9D33-5B4E-90D8-D488-95CE77F7B194}"/>
                </a:ext>
              </a:extLst>
            </p:cNvPr>
            <p:cNvSpPr/>
            <p:nvPr/>
          </p:nvSpPr>
          <p:spPr>
            <a:xfrm rot="15963891" flipH="1">
              <a:off x="9883433" y="661928"/>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9" name="Freeform: Shape 18">
              <a:extLst>
                <a:ext uri="{FF2B5EF4-FFF2-40B4-BE49-F238E27FC236}">
                  <a16:creationId xmlns:a16="http://schemas.microsoft.com/office/drawing/2014/main" id="{520F23AD-BE92-A89F-127D-8172F015A9DC}"/>
                </a:ext>
              </a:extLst>
            </p:cNvPr>
            <p:cNvSpPr/>
            <p:nvPr/>
          </p:nvSpPr>
          <p:spPr>
            <a:xfrm>
              <a:off x="10099691" y="1099560"/>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grpSp>
      <p:grpSp>
        <p:nvGrpSpPr>
          <p:cNvPr id="20" name="Group 19">
            <a:extLst>
              <a:ext uri="{FF2B5EF4-FFF2-40B4-BE49-F238E27FC236}">
                <a16:creationId xmlns:a16="http://schemas.microsoft.com/office/drawing/2014/main" id="{18D22A8F-B161-7EE9-812D-5FBDE1D1CA20}"/>
              </a:ext>
            </a:extLst>
          </p:cNvPr>
          <p:cNvGrpSpPr/>
          <p:nvPr/>
        </p:nvGrpSpPr>
        <p:grpSpPr>
          <a:xfrm flipH="1">
            <a:off x="8252673" y="4247221"/>
            <a:ext cx="414540" cy="193838"/>
            <a:chOff x="1162566" y="1754387"/>
            <a:chExt cx="669182" cy="312906"/>
          </a:xfrm>
        </p:grpSpPr>
        <p:sp>
          <p:nvSpPr>
            <p:cNvPr id="21" name="Oval 20">
              <a:extLst>
                <a:ext uri="{FF2B5EF4-FFF2-40B4-BE49-F238E27FC236}">
                  <a16:creationId xmlns:a16="http://schemas.microsoft.com/office/drawing/2014/main" id="{9BA1864B-B3D8-DBB2-DE91-56194E6675BF}"/>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2" name="Freeform: Shape 10">
              <a:extLst>
                <a:ext uri="{FF2B5EF4-FFF2-40B4-BE49-F238E27FC236}">
                  <a16:creationId xmlns:a16="http://schemas.microsoft.com/office/drawing/2014/main" id="{0E4FD2E7-021A-3CAD-BBEB-C3DA66714DD7}"/>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sp>
          <p:nvSpPr>
            <p:cNvPr id="23" name="Oval 22">
              <a:extLst>
                <a:ext uri="{FF2B5EF4-FFF2-40B4-BE49-F238E27FC236}">
                  <a16:creationId xmlns:a16="http://schemas.microsoft.com/office/drawing/2014/main" id="{7EA79C37-9D84-E7CA-9360-EF7895C6A436}"/>
                </a:ext>
              </a:extLst>
            </p:cNvPr>
            <p:cNvSpPr/>
            <p:nvPr/>
          </p:nvSpPr>
          <p:spPr>
            <a:xfrm rot="21262796" flipV="1">
              <a:off x="1555261"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4" name="Freeform: Shape 12">
              <a:extLst>
                <a:ext uri="{FF2B5EF4-FFF2-40B4-BE49-F238E27FC236}">
                  <a16:creationId xmlns:a16="http://schemas.microsoft.com/office/drawing/2014/main" id="{1A4768A1-F55C-247D-F9E6-6EE4C0419EDF}"/>
                </a:ext>
              </a:extLst>
            </p:cNvPr>
            <p:cNvSpPr/>
            <p:nvPr/>
          </p:nvSpPr>
          <p:spPr>
            <a:xfrm rot="18622065" flipV="1">
              <a:off x="1691040" y="1843586"/>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dirty="0"/>
            </a:p>
          </p:txBody>
        </p:sp>
      </p:grpSp>
      <p:grpSp>
        <p:nvGrpSpPr>
          <p:cNvPr id="32" name="Group 31">
            <a:extLst>
              <a:ext uri="{FF2B5EF4-FFF2-40B4-BE49-F238E27FC236}">
                <a16:creationId xmlns:a16="http://schemas.microsoft.com/office/drawing/2014/main" id="{6FC7693C-EFF9-BC88-82CC-27266C234976}"/>
              </a:ext>
            </a:extLst>
          </p:cNvPr>
          <p:cNvGrpSpPr/>
          <p:nvPr/>
        </p:nvGrpSpPr>
        <p:grpSpPr>
          <a:xfrm rot="21128632">
            <a:off x="8032634" y="2956923"/>
            <a:ext cx="516192" cy="229957"/>
            <a:chOff x="10096975" y="5939226"/>
            <a:chExt cx="929806" cy="414217"/>
          </a:xfrm>
        </p:grpSpPr>
        <p:sp>
          <p:nvSpPr>
            <p:cNvPr id="33" name="Freeform: Shape 14">
              <a:extLst>
                <a:ext uri="{FF2B5EF4-FFF2-40B4-BE49-F238E27FC236}">
                  <a16:creationId xmlns:a16="http://schemas.microsoft.com/office/drawing/2014/main" id="{BEC46EC4-2B0E-5879-B411-B4F8D2E91ECD}"/>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4" name="Freeform: Shape 15">
              <a:extLst>
                <a:ext uri="{FF2B5EF4-FFF2-40B4-BE49-F238E27FC236}">
                  <a16:creationId xmlns:a16="http://schemas.microsoft.com/office/drawing/2014/main" id="{6FCB03E4-9321-8D47-B318-B69F725D0E96}"/>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5" name="Freeform: Shape 16">
              <a:extLst>
                <a:ext uri="{FF2B5EF4-FFF2-40B4-BE49-F238E27FC236}">
                  <a16:creationId xmlns:a16="http://schemas.microsoft.com/office/drawing/2014/main" id="{9D7FFB4D-13C1-D8E7-7BAD-68F2A25A84FB}"/>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grpSp>
    </p:spTree>
    <p:extLst>
      <p:ext uri="{BB962C8B-B14F-4D97-AF65-F5344CB8AC3E}">
        <p14:creationId xmlns:p14="http://schemas.microsoft.com/office/powerpoint/2010/main" val="1651039377"/>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51B10-4D77-D9D0-CD2B-70B8C7E065B2}"/>
              </a:ext>
            </a:extLst>
          </p:cNvPr>
          <p:cNvSpPr>
            <a:spLocks noGrp="1"/>
          </p:cNvSpPr>
          <p:nvPr>
            <p:ph type="title"/>
          </p:nvPr>
        </p:nvSpPr>
        <p:spPr>
          <a:xfrm>
            <a:off x="524746" y="411781"/>
            <a:ext cx="7420499" cy="808034"/>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55B508C-3D3C-3A04-3528-4893259B0455}"/>
              </a:ext>
            </a:extLst>
          </p:cNvPr>
          <p:cNvSpPr>
            <a:spLocks noGrp="1"/>
          </p:cNvSpPr>
          <p:nvPr>
            <p:ph sz="half" idx="1"/>
          </p:nvPr>
        </p:nvSpPr>
        <p:spPr>
          <a:xfrm>
            <a:off x="524746" y="1459936"/>
            <a:ext cx="3316094" cy="31831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DAA02F6-BD05-ADB1-BA48-248F41B6F5F3}"/>
              </a:ext>
            </a:extLst>
          </p:cNvPr>
          <p:cNvSpPr>
            <a:spLocks noGrp="1"/>
          </p:cNvSpPr>
          <p:nvPr>
            <p:ph sz="half" idx="2"/>
          </p:nvPr>
        </p:nvSpPr>
        <p:spPr>
          <a:xfrm>
            <a:off x="4629151" y="1459936"/>
            <a:ext cx="3316094" cy="31831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FE948D4F-0D0A-8BB9-4F56-107A52F281E3}"/>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4E769124-FC98-B1DD-3B04-F87993383C4B}"/>
              </a:ext>
            </a:extLst>
          </p:cNvPr>
          <p:cNvSpPr>
            <a:spLocks noGrp="1"/>
          </p:cNvSpPr>
          <p:nvPr>
            <p:ph type="dt" sz="half" idx="10"/>
          </p:nvPr>
        </p:nvSpPr>
        <p:spPr/>
        <p:txBody>
          <a:bodyPr/>
          <a:lstStyle/>
          <a:p>
            <a:fld id="{4BEBB76A-5642-4655-AA5F-D2E8581DD95F}" type="datetimeFigureOut">
              <a:rPr lang="en-US" smtClean="0"/>
              <a:t>9/28/2026</a:t>
            </a:fld>
            <a:endParaRPr lang="en-US"/>
          </a:p>
        </p:txBody>
      </p:sp>
      <p:sp>
        <p:nvSpPr>
          <p:cNvPr id="7" name="Slide Number Placeholder 6">
            <a:extLst>
              <a:ext uri="{FF2B5EF4-FFF2-40B4-BE49-F238E27FC236}">
                <a16:creationId xmlns:a16="http://schemas.microsoft.com/office/drawing/2014/main" id="{03FF5D1E-4005-A355-6CD3-9DD91ADA603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625489698"/>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0FE0F-B048-7F4F-1EF2-91CD224D93FC}"/>
              </a:ext>
            </a:extLst>
          </p:cNvPr>
          <p:cNvSpPr>
            <a:spLocks noGrp="1"/>
          </p:cNvSpPr>
          <p:nvPr>
            <p:ph type="title"/>
          </p:nvPr>
        </p:nvSpPr>
        <p:spPr>
          <a:xfrm>
            <a:off x="512756" y="273844"/>
            <a:ext cx="7886700" cy="94597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C155D06-C2C8-1830-D789-879E3F39087C}"/>
              </a:ext>
            </a:extLst>
          </p:cNvPr>
          <p:cNvSpPr>
            <a:spLocks noGrp="1"/>
          </p:cNvSpPr>
          <p:nvPr>
            <p:ph type="body" idx="1"/>
          </p:nvPr>
        </p:nvSpPr>
        <p:spPr>
          <a:xfrm>
            <a:off x="512756" y="1219815"/>
            <a:ext cx="3325622" cy="449909"/>
          </a:xfrm>
        </p:spPr>
        <p:txBody>
          <a:bodyPr anchor="b">
            <a:normAutofit/>
          </a:bodyPr>
          <a:lstStyle>
            <a:lvl1pPr marL="0" indent="0">
              <a:buNone/>
              <a:defRPr sz="1050" b="0" cap="all" spc="75"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ACE6BF6-D801-9236-6425-501DB8AD6A14}"/>
              </a:ext>
            </a:extLst>
          </p:cNvPr>
          <p:cNvSpPr>
            <a:spLocks noGrp="1"/>
          </p:cNvSpPr>
          <p:nvPr>
            <p:ph sz="half" idx="2"/>
          </p:nvPr>
        </p:nvSpPr>
        <p:spPr>
          <a:xfrm>
            <a:off x="512756" y="1719904"/>
            <a:ext cx="3309324" cy="29886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4149CA7-B860-B244-7675-4472B019AA7D}"/>
              </a:ext>
            </a:extLst>
          </p:cNvPr>
          <p:cNvSpPr>
            <a:spLocks noGrp="1"/>
          </p:cNvSpPr>
          <p:nvPr>
            <p:ph type="body" sz="quarter" idx="3"/>
          </p:nvPr>
        </p:nvSpPr>
        <p:spPr>
          <a:xfrm>
            <a:off x="4629151" y="1219815"/>
            <a:ext cx="3325623" cy="449909"/>
          </a:xfrm>
        </p:spPr>
        <p:txBody>
          <a:bodyPr anchor="b">
            <a:normAutofit/>
          </a:bodyPr>
          <a:lstStyle>
            <a:lvl1pPr marL="0" indent="0">
              <a:buNone/>
              <a:defRPr sz="1050" b="0" cap="all" spc="75"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5259BFE2-FAC6-C58C-6C76-208F5F020DC2}"/>
              </a:ext>
            </a:extLst>
          </p:cNvPr>
          <p:cNvSpPr>
            <a:spLocks noGrp="1"/>
          </p:cNvSpPr>
          <p:nvPr>
            <p:ph sz="quarter" idx="4"/>
          </p:nvPr>
        </p:nvSpPr>
        <p:spPr>
          <a:xfrm>
            <a:off x="4629151" y="1719904"/>
            <a:ext cx="3325622" cy="29886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E175141C-6BF3-1939-A42E-8C52BA9DC2B5}"/>
              </a:ext>
            </a:extLst>
          </p:cNvPr>
          <p:cNvSpPr>
            <a:spLocks noGrp="1"/>
          </p:cNvSpPr>
          <p:nvPr>
            <p:ph type="ftr" sz="quarter" idx="11"/>
          </p:nvPr>
        </p:nvSpPr>
        <p:spPr/>
        <p:txBody>
          <a:bodyPr/>
          <a:lstStyle/>
          <a:p>
            <a:endParaRPr lang="en-US"/>
          </a:p>
        </p:txBody>
      </p:sp>
      <p:sp>
        <p:nvSpPr>
          <p:cNvPr id="7" name="Date Placeholder 6">
            <a:extLst>
              <a:ext uri="{FF2B5EF4-FFF2-40B4-BE49-F238E27FC236}">
                <a16:creationId xmlns:a16="http://schemas.microsoft.com/office/drawing/2014/main" id="{5919760F-E677-41B9-FDC2-34B300618B9E}"/>
              </a:ext>
            </a:extLst>
          </p:cNvPr>
          <p:cNvSpPr>
            <a:spLocks noGrp="1"/>
          </p:cNvSpPr>
          <p:nvPr>
            <p:ph type="dt" sz="half" idx="10"/>
          </p:nvPr>
        </p:nvSpPr>
        <p:spPr/>
        <p:txBody>
          <a:bodyPr/>
          <a:lstStyle/>
          <a:p>
            <a:fld id="{4BEBB76A-5642-4655-AA5F-D2E8581DD95F}" type="datetimeFigureOut">
              <a:rPr lang="en-US" smtClean="0"/>
              <a:t>9/28/2026</a:t>
            </a:fld>
            <a:endParaRPr lang="en-US"/>
          </a:p>
        </p:txBody>
      </p:sp>
      <p:sp>
        <p:nvSpPr>
          <p:cNvPr id="9" name="Slide Number Placeholder 8">
            <a:extLst>
              <a:ext uri="{FF2B5EF4-FFF2-40B4-BE49-F238E27FC236}">
                <a16:creationId xmlns:a16="http://schemas.microsoft.com/office/drawing/2014/main" id="{616A3921-47E3-6FAB-EAC8-284F4F13CD1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07248763"/>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DE98D-235D-1189-9ABF-73D501777CC0}"/>
              </a:ext>
            </a:extLst>
          </p:cNvPr>
          <p:cNvSpPr>
            <a:spLocks noGrp="1"/>
          </p:cNvSpPr>
          <p:nvPr>
            <p:ph type="title"/>
          </p:nvPr>
        </p:nvSpPr>
        <p:spPr>
          <a:xfrm>
            <a:off x="524745" y="411781"/>
            <a:ext cx="7886700" cy="859458"/>
          </a:xfrm>
        </p:spPr>
        <p:txBody>
          <a:bodyPr anchor="t"/>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DA9964A8-457E-C600-441D-D76D1DC74186}"/>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1F76DB80-064D-3114-7184-B6513973DEF0}"/>
              </a:ext>
            </a:extLst>
          </p:cNvPr>
          <p:cNvSpPr>
            <a:spLocks noGrp="1"/>
          </p:cNvSpPr>
          <p:nvPr>
            <p:ph type="dt" sz="half" idx="10"/>
          </p:nvPr>
        </p:nvSpPr>
        <p:spPr/>
        <p:txBody>
          <a:bodyPr/>
          <a:lstStyle/>
          <a:p>
            <a:fld id="{4BEBB76A-5642-4655-AA5F-D2E8581DD95F}" type="datetimeFigureOut">
              <a:rPr lang="en-US" smtClean="0"/>
              <a:t>9/28/2026</a:t>
            </a:fld>
            <a:endParaRPr lang="en-US"/>
          </a:p>
        </p:txBody>
      </p:sp>
      <p:sp>
        <p:nvSpPr>
          <p:cNvPr id="5" name="Slide Number Placeholder 4">
            <a:extLst>
              <a:ext uri="{FF2B5EF4-FFF2-40B4-BE49-F238E27FC236}">
                <a16:creationId xmlns:a16="http://schemas.microsoft.com/office/drawing/2014/main" id="{B0E6256D-F7BE-F14B-43BB-AFE5705E83F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202413753"/>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008E978-EAE3-36FC-5692-1AE269E38BF3}"/>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767FDD81-38B0-7352-1845-D6883BD6D8F8}"/>
              </a:ext>
            </a:extLst>
          </p:cNvPr>
          <p:cNvSpPr>
            <a:spLocks noGrp="1"/>
          </p:cNvSpPr>
          <p:nvPr>
            <p:ph type="dt" sz="half" idx="10"/>
          </p:nvPr>
        </p:nvSpPr>
        <p:spPr/>
        <p:txBody>
          <a:bodyPr/>
          <a:lstStyle/>
          <a:p>
            <a:fld id="{4BEBB76A-5642-4655-AA5F-D2E8581DD95F}" type="datetimeFigureOut">
              <a:rPr lang="en-US" smtClean="0"/>
              <a:t>9/28/2026</a:t>
            </a:fld>
            <a:endParaRPr lang="en-US"/>
          </a:p>
        </p:txBody>
      </p:sp>
      <p:sp>
        <p:nvSpPr>
          <p:cNvPr id="4" name="Slide Number Placeholder 3">
            <a:extLst>
              <a:ext uri="{FF2B5EF4-FFF2-40B4-BE49-F238E27FC236}">
                <a16:creationId xmlns:a16="http://schemas.microsoft.com/office/drawing/2014/main" id="{D7443987-08C8-F21D-C066-4F2D226DE32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894166264"/>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Conclusion">
    <p:bg>
      <p:bgPr>
        <a:solidFill>
          <a:schemeClr val="accent3"/>
        </a:solid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F9808008-80F6-2779-AE41-35A382A91D7F}"/>
              </a:ext>
            </a:extLst>
          </p:cNvPr>
          <p:cNvGrpSpPr/>
          <p:nvPr/>
        </p:nvGrpSpPr>
        <p:grpSpPr>
          <a:xfrm rot="9987480">
            <a:off x="6590271" y="2810046"/>
            <a:ext cx="1641667" cy="1539318"/>
            <a:chOff x="7749926" y="3136297"/>
            <a:chExt cx="3434150" cy="3220050"/>
          </a:xfrm>
          <a:solidFill>
            <a:schemeClr val="accent5">
              <a:lumMod val="60000"/>
              <a:lumOff val="40000"/>
            </a:schemeClr>
          </a:solidFill>
        </p:grpSpPr>
        <p:sp>
          <p:nvSpPr>
            <p:cNvPr id="19" name="Freeform: Shape 18">
              <a:extLst>
                <a:ext uri="{FF2B5EF4-FFF2-40B4-BE49-F238E27FC236}">
                  <a16:creationId xmlns:a16="http://schemas.microsoft.com/office/drawing/2014/main" id="{18FA0D4B-A035-10C6-FE43-49AA85810A76}"/>
                </a:ext>
              </a:extLst>
            </p:cNvPr>
            <p:cNvSpPr/>
            <p:nvPr/>
          </p:nvSpPr>
          <p:spPr>
            <a:xfrm rot="10800000">
              <a:off x="7752107" y="3136297"/>
              <a:ext cx="3417806" cy="1667642"/>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solidFill>
                  <a:schemeClr val="tx2"/>
                </a:solidFill>
              </a:endParaRPr>
            </a:p>
          </p:txBody>
        </p:sp>
        <p:sp>
          <p:nvSpPr>
            <p:cNvPr id="20" name="Freeform: Shape 19">
              <a:extLst>
                <a:ext uri="{FF2B5EF4-FFF2-40B4-BE49-F238E27FC236}">
                  <a16:creationId xmlns:a16="http://schemas.microsoft.com/office/drawing/2014/main" id="{FC0FF313-337C-7421-9ED4-F3C362718C39}"/>
                </a:ext>
              </a:extLst>
            </p:cNvPr>
            <p:cNvSpPr/>
            <p:nvPr/>
          </p:nvSpPr>
          <p:spPr>
            <a:xfrm rot="10800000" flipH="1">
              <a:off x="7749926" y="4717704"/>
              <a:ext cx="3434150" cy="163864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702015"/>
                <a:gd name="connsiteY0" fmla="*/ 0 h 3130670"/>
                <a:gd name="connsiteX1" fmla="*/ 4685434 w 4702015"/>
                <a:gd name="connsiteY1" fmla="*/ 66859 h 3130670"/>
                <a:gd name="connsiteX2" fmla="*/ 4504867 w 4702015"/>
                <a:gd name="connsiteY2" fmla="*/ 1441337 h 3130670"/>
                <a:gd name="connsiteX3" fmla="*/ 3153322 w 4702015"/>
                <a:gd name="connsiteY3" fmla="*/ 3066840 h 3130670"/>
                <a:gd name="connsiteX4" fmla="*/ 1172429 w 4702015"/>
                <a:gd name="connsiteY4" fmla="*/ 2823397 h 3130670"/>
                <a:gd name="connsiteX5" fmla="*/ 167010 w 4702015"/>
                <a:gd name="connsiteY5" fmla="*/ 939931 h 3130670"/>
                <a:gd name="connsiteX6" fmla="*/ 5293 w 4702015"/>
                <a:gd name="connsiteY6" fmla="*/ 0 h 3130670"/>
                <a:gd name="connsiteX0" fmla="*/ 5293 w 4702014"/>
                <a:gd name="connsiteY0" fmla="*/ 11051 h 3141721"/>
                <a:gd name="connsiteX1" fmla="*/ 4685434 w 4702014"/>
                <a:gd name="connsiteY1" fmla="*/ 77910 h 3141721"/>
                <a:gd name="connsiteX2" fmla="*/ 4504867 w 4702014"/>
                <a:gd name="connsiteY2" fmla="*/ 1452388 h 3141721"/>
                <a:gd name="connsiteX3" fmla="*/ 3153322 w 4702014"/>
                <a:gd name="connsiteY3" fmla="*/ 3077891 h 3141721"/>
                <a:gd name="connsiteX4" fmla="*/ 1172429 w 4702014"/>
                <a:gd name="connsiteY4" fmla="*/ 2834448 h 3141721"/>
                <a:gd name="connsiteX5" fmla="*/ 167010 w 4702014"/>
                <a:gd name="connsiteY5" fmla="*/ 950982 h 3141721"/>
                <a:gd name="connsiteX6" fmla="*/ 5293 w 4702014"/>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03179" h="3141721">
                  <a:moveTo>
                    <a:pt x="6458" y="11051"/>
                  </a:moveTo>
                  <a:cubicBezTo>
                    <a:pt x="1385014" y="-30184"/>
                    <a:pt x="3126552" y="55624"/>
                    <a:pt x="4686599" y="77910"/>
                  </a:cubicBezTo>
                  <a:cubicBezTo>
                    <a:pt x="4741396" y="94008"/>
                    <a:pt x="4655036" y="982876"/>
                    <a:pt x="4506032" y="1452388"/>
                  </a:cubicBezTo>
                  <a:cubicBezTo>
                    <a:pt x="4274879" y="2100600"/>
                    <a:pt x="3735605" y="2773441"/>
                    <a:pt x="3154487" y="3077891"/>
                  </a:cubicBezTo>
                  <a:cubicBezTo>
                    <a:pt x="2647168" y="3217689"/>
                    <a:pt x="1753030" y="3124031"/>
                    <a:pt x="1173594" y="2834448"/>
                  </a:cubicBezTo>
                  <a:cubicBezTo>
                    <a:pt x="632015" y="2454555"/>
                    <a:pt x="368736" y="1587166"/>
                    <a:pt x="168175" y="950982"/>
                  </a:cubicBezTo>
                  <a:cubicBezTo>
                    <a:pt x="100035" y="639999"/>
                    <a:pt x="-30471" y="211715"/>
                    <a:pt x="6458" y="11051"/>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solidFill>
                  <a:schemeClr val="tx2"/>
                </a:solidFill>
              </a:endParaRPr>
            </a:p>
          </p:txBody>
        </p:sp>
      </p:grpSp>
      <p:sp>
        <p:nvSpPr>
          <p:cNvPr id="8" name="Oval 28">
            <a:extLst>
              <a:ext uri="{FF2B5EF4-FFF2-40B4-BE49-F238E27FC236}">
                <a16:creationId xmlns:a16="http://schemas.microsoft.com/office/drawing/2014/main" id="{81936825-1175-B4E4-16E4-EB18E87281C6}"/>
              </a:ext>
            </a:extLst>
          </p:cNvPr>
          <p:cNvSpPr/>
          <p:nvPr/>
        </p:nvSpPr>
        <p:spPr>
          <a:xfrm rot="18585563">
            <a:off x="7309507" y="1379592"/>
            <a:ext cx="1267104" cy="1294680"/>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1907 w 3045014"/>
              <a:gd name="connsiteY0" fmla="*/ 1624335 h 3017657"/>
              <a:gd name="connsiteX1" fmla="*/ 453606 w 3045014"/>
              <a:gd name="connsiteY1" fmla="*/ 460440 h 3017657"/>
              <a:gd name="connsiteX2" fmla="*/ 1412722 w 3045014"/>
              <a:gd name="connsiteY2" fmla="*/ 0 h 3017657"/>
              <a:gd name="connsiteX3" fmla="*/ 2551450 w 3045014"/>
              <a:gd name="connsiteY3" fmla="*/ 461827 h 3017657"/>
              <a:gd name="connsiteX4" fmla="*/ 2935457 w 3045014"/>
              <a:gd name="connsiteY4" fmla="*/ 2091694 h 3017657"/>
              <a:gd name="connsiteX5" fmla="*/ 1256935 w 3045014"/>
              <a:gd name="connsiteY5" fmla="*/ 3004830 h 3017657"/>
              <a:gd name="connsiteX6" fmla="*/ 11907 w 3045014"/>
              <a:gd name="connsiteY6" fmla="*/ 1624335 h 3017657"/>
              <a:gd name="connsiteX0" fmla="*/ 14192 w 3047299"/>
              <a:gd name="connsiteY0" fmla="*/ 1624335 h 3017657"/>
              <a:gd name="connsiteX1" fmla="*/ 455891 w 3047299"/>
              <a:gd name="connsiteY1" fmla="*/ 460440 h 3017657"/>
              <a:gd name="connsiteX2" fmla="*/ 1415007 w 3047299"/>
              <a:gd name="connsiteY2" fmla="*/ 0 h 3017657"/>
              <a:gd name="connsiteX3" fmla="*/ 2553735 w 3047299"/>
              <a:gd name="connsiteY3" fmla="*/ 461827 h 3017657"/>
              <a:gd name="connsiteX4" fmla="*/ 2937742 w 3047299"/>
              <a:gd name="connsiteY4" fmla="*/ 2091694 h 3017657"/>
              <a:gd name="connsiteX5" fmla="*/ 1259220 w 3047299"/>
              <a:gd name="connsiteY5" fmla="*/ 3004830 h 3017657"/>
              <a:gd name="connsiteX6" fmla="*/ 14192 w 3047299"/>
              <a:gd name="connsiteY6" fmla="*/ 1624335 h 3017657"/>
              <a:gd name="connsiteX0" fmla="*/ 14192 w 2960523"/>
              <a:gd name="connsiteY0" fmla="*/ 1624335 h 3017246"/>
              <a:gd name="connsiteX1" fmla="*/ 455891 w 2960523"/>
              <a:gd name="connsiteY1" fmla="*/ 460440 h 3017246"/>
              <a:gd name="connsiteX2" fmla="*/ 1415007 w 2960523"/>
              <a:gd name="connsiteY2" fmla="*/ 0 h 3017246"/>
              <a:gd name="connsiteX3" fmla="*/ 2553735 w 2960523"/>
              <a:gd name="connsiteY3" fmla="*/ 461827 h 3017246"/>
              <a:gd name="connsiteX4" fmla="*/ 2837859 w 2960523"/>
              <a:gd name="connsiteY4" fmla="*/ 2086251 h 3017246"/>
              <a:gd name="connsiteX5" fmla="*/ 1259220 w 2960523"/>
              <a:gd name="connsiteY5" fmla="*/ 3004830 h 3017246"/>
              <a:gd name="connsiteX6" fmla="*/ 14192 w 2960523"/>
              <a:gd name="connsiteY6" fmla="*/ 1624335 h 3017246"/>
              <a:gd name="connsiteX0" fmla="*/ 14192 w 2957884"/>
              <a:gd name="connsiteY0" fmla="*/ 1626269 h 3019180"/>
              <a:gd name="connsiteX1" fmla="*/ 455891 w 2957884"/>
              <a:gd name="connsiteY1" fmla="*/ 462374 h 3019180"/>
              <a:gd name="connsiteX2" fmla="*/ 1415007 w 2957884"/>
              <a:gd name="connsiteY2" fmla="*/ 1934 h 3019180"/>
              <a:gd name="connsiteX3" fmla="*/ 2539531 w 2957884"/>
              <a:gd name="connsiteY3" fmla="*/ 618605 h 3019180"/>
              <a:gd name="connsiteX4" fmla="*/ 2837859 w 2957884"/>
              <a:gd name="connsiteY4" fmla="*/ 2088185 h 3019180"/>
              <a:gd name="connsiteX5" fmla="*/ 1259220 w 2957884"/>
              <a:gd name="connsiteY5" fmla="*/ 3006764 h 3019180"/>
              <a:gd name="connsiteX6" fmla="*/ 14192 w 2957884"/>
              <a:gd name="connsiteY6" fmla="*/ 1626269 h 3019180"/>
              <a:gd name="connsiteX0" fmla="*/ 13945 w 2955938"/>
              <a:gd name="connsiteY0" fmla="*/ 1591183 h 2984094"/>
              <a:gd name="connsiteX1" fmla="*/ 455644 w 2955938"/>
              <a:gd name="connsiteY1" fmla="*/ 427288 h 2984094"/>
              <a:gd name="connsiteX2" fmla="*/ 1478416 w 2955938"/>
              <a:gd name="connsiteY2" fmla="*/ 2429 h 2984094"/>
              <a:gd name="connsiteX3" fmla="*/ 2539284 w 2955938"/>
              <a:gd name="connsiteY3" fmla="*/ 583519 h 2984094"/>
              <a:gd name="connsiteX4" fmla="*/ 2837612 w 2955938"/>
              <a:gd name="connsiteY4" fmla="*/ 2053099 h 2984094"/>
              <a:gd name="connsiteX5" fmla="*/ 1258973 w 2955938"/>
              <a:gd name="connsiteY5" fmla="*/ 2971678 h 2984094"/>
              <a:gd name="connsiteX6" fmla="*/ 13945 w 2955938"/>
              <a:gd name="connsiteY6" fmla="*/ 1591183 h 2984094"/>
              <a:gd name="connsiteX0" fmla="*/ 14815 w 2932012"/>
              <a:gd name="connsiteY0" fmla="*/ 1604636 h 2983550"/>
              <a:gd name="connsiteX1" fmla="*/ 431718 w 2932012"/>
              <a:gd name="connsiteY1" fmla="*/ 427313 h 2983550"/>
              <a:gd name="connsiteX2" fmla="*/ 1454490 w 2932012"/>
              <a:gd name="connsiteY2" fmla="*/ 2454 h 2983550"/>
              <a:gd name="connsiteX3" fmla="*/ 2515358 w 2932012"/>
              <a:gd name="connsiteY3" fmla="*/ 583544 h 2983550"/>
              <a:gd name="connsiteX4" fmla="*/ 2813686 w 2932012"/>
              <a:gd name="connsiteY4" fmla="*/ 2053124 h 2983550"/>
              <a:gd name="connsiteX5" fmla="*/ 1235047 w 2932012"/>
              <a:gd name="connsiteY5" fmla="*/ 2971703 h 2983550"/>
              <a:gd name="connsiteX6" fmla="*/ 14815 w 2932012"/>
              <a:gd name="connsiteY6" fmla="*/ 1604636 h 2983550"/>
              <a:gd name="connsiteX0" fmla="*/ 16628 w 2890261"/>
              <a:gd name="connsiteY0" fmla="*/ 1616089 h 2983092"/>
              <a:gd name="connsiteX1" fmla="*/ 389967 w 2890261"/>
              <a:gd name="connsiteY1" fmla="*/ 427335 h 2983092"/>
              <a:gd name="connsiteX2" fmla="*/ 1412739 w 2890261"/>
              <a:gd name="connsiteY2" fmla="*/ 2476 h 2983092"/>
              <a:gd name="connsiteX3" fmla="*/ 2473607 w 2890261"/>
              <a:gd name="connsiteY3" fmla="*/ 583566 h 2983092"/>
              <a:gd name="connsiteX4" fmla="*/ 2771935 w 2890261"/>
              <a:gd name="connsiteY4" fmla="*/ 2053146 h 2983092"/>
              <a:gd name="connsiteX5" fmla="*/ 1193296 w 2890261"/>
              <a:gd name="connsiteY5" fmla="*/ 2971725 h 2983092"/>
              <a:gd name="connsiteX6" fmla="*/ 16628 w 2890261"/>
              <a:gd name="connsiteY6" fmla="*/ 1616089 h 2983092"/>
              <a:gd name="connsiteX0" fmla="*/ 28885 w 2902518"/>
              <a:gd name="connsiteY0" fmla="*/ 1614467 h 2981472"/>
              <a:gd name="connsiteX1" fmla="*/ 449105 w 2902518"/>
              <a:gd name="connsiteY1" fmla="*/ 482063 h 2981472"/>
              <a:gd name="connsiteX2" fmla="*/ 1424996 w 2902518"/>
              <a:gd name="connsiteY2" fmla="*/ 854 h 2981472"/>
              <a:gd name="connsiteX3" fmla="*/ 2485864 w 2902518"/>
              <a:gd name="connsiteY3" fmla="*/ 581944 h 2981472"/>
              <a:gd name="connsiteX4" fmla="*/ 2784192 w 2902518"/>
              <a:gd name="connsiteY4" fmla="*/ 2051524 h 2981472"/>
              <a:gd name="connsiteX5" fmla="*/ 1205553 w 2902518"/>
              <a:gd name="connsiteY5" fmla="*/ 2970103 h 2981472"/>
              <a:gd name="connsiteX6" fmla="*/ 28885 w 2902518"/>
              <a:gd name="connsiteY6" fmla="*/ 1614467 h 2981472"/>
              <a:gd name="connsiteX0" fmla="*/ 29067 w 2902700"/>
              <a:gd name="connsiteY0" fmla="*/ 1614467 h 2981470"/>
              <a:gd name="connsiteX1" fmla="*/ 449287 w 2902700"/>
              <a:gd name="connsiteY1" fmla="*/ 482063 h 2981470"/>
              <a:gd name="connsiteX2" fmla="*/ 1425178 w 2902700"/>
              <a:gd name="connsiteY2" fmla="*/ 854 h 2981470"/>
              <a:gd name="connsiteX3" fmla="*/ 2486046 w 2902700"/>
              <a:gd name="connsiteY3" fmla="*/ 581944 h 2981470"/>
              <a:gd name="connsiteX4" fmla="*/ 2784374 w 2902700"/>
              <a:gd name="connsiteY4" fmla="*/ 2051524 h 2981470"/>
              <a:gd name="connsiteX5" fmla="*/ 1205735 w 2902700"/>
              <a:gd name="connsiteY5" fmla="*/ 2970103 h 2981470"/>
              <a:gd name="connsiteX6" fmla="*/ 29067 w 2902700"/>
              <a:gd name="connsiteY6" fmla="*/ 1614467 h 2981470"/>
              <a:gd name="connsiteX0" fmla="*/ 31759 w 2861927"/>
              <a:gd name="connsiteY0" fmla="*/ 1748662 h 2976424"/>
              <a:gd name="connsiteX1" fmla="*/ 408514 w 2861927"/>
              <a:gd name="connsiteY1" fmla="*/ 482146 h 2976424"/>
              <a:gd name="connsiteX2" fmla="*/ 1384405 w 2861927"/>
              <a:gd name="connsiteY2" fmla="*/ 937 h 2976424"/>
              <a:gd name="connsiteX3" fmla="*/ 2445273 w 2861927"/>
              <a:gd name="connsiteY3" fmla="*/ 582027 h 2976424"/>
              <a:gd name="connsiteX4" fmla="*/ 2743601 w 2861927"/>
              <a:gd name="connsiteY4" fmla="*/ 2051607 h 2976424"/>
              <a:gd name="connsiteX5" fmla="*/ 1164962 w 2861927"/>
              <a:gd name="connsiteY5" fmla="*/ 2970186 h 2976424"/>
              <a:gd name="connsiteX6" fmla="*/ 31759 w 2861927"/>
              <a:gd name="connsiteY6" fmla="*/ 1748662 h 2976424"/>
              <a:gd name="connsiteX0" fmla="*/ 32411 w 2861230"/>
              <a:gd name="connsiteY0" fmla="*/ 1703227 h 2930989"/>
              <a:gd name="connsiteX1" fmla="*/ 409166 w 2861230"/>
              <a:gd name="connsiteY1" fmla="*/ 436711 h 2930989"/>
              <a:gd name="connsiteX2" fmla="*/ 1436640 w 2861230"/>
              <a:gd name="connsiteY2" fmla="*/ 1129 h 2930989"/>
              <a:gd name="connsiteX3" fmla="*/ 2445925 w 2861230"/>
              <a:gd name="connsiteY3" fmla="*/ 536592 h 2930989"/>
              <a:gd name="connsiteX4" fmla="*/ 2744253 w 2861230"/>
              <a:gd name="connsiteY4" fmla="*/ 2006172 h 2930989"/>
              <a:gd name="connsiteX5" fmla="*/ 1165614 w 2861230"/>
              <a:gd name="connsiteY5" fmla="*/ 2924751 h 2930989"/>
              <a:gd name="connsiteX6" fmla="*/ 32411 w 2861230"/>
              <a:gd name="connsiteY6" fmla="*/ 1703227 h 2930989"/>
              <a:gd name="connsiteX0" fmla="*/ 32413 w 2825621"/>
              <a:gd name="connsiteY0" fmla="*/ 1703227 h 2929700"/>
              <a:gd name="connsiteX1" fmla="*/ 409168 w 2825621"/>
              <a:gd name="connsiteY1" fmla="*/ 436711 h 2929700"/>
              <a:gd name="connsiteX2" fmla="*/ 1436642 w 2825621"/>
              <a:gd name="connsiteY2" fmla="*/ 1129 h 2929700"/>
              <a:gd name="connsiteX3" fmla="*/ 2445927 w 2825621"/>
              <a:gd name="connsiteY3" fmla="*/ 536592 h 2929700"/>
              <a:gd name="connsiteX4" fmla="*/ 2702042 w 2825621"/>
              <a:gd name="connsiteY4" fmla="*/ 1979994 h 2929700"/>
              <a:gd name="connsiteX5" fmla="*/ 1165616 w 2825621"/>
              <a:gd name="connsiteY5" fmla="*/ 2924751 h 2929700"/>
              <a:gd name="connsiteX6" fmla="*/ 32413 w 2825621"/>
              <a:gd name="connsiteY6" fmla="*/ 1703227 h 2929700"/>
              <a:gd name="connsiteX0" fmla="*/ 33345 w 2826553"/>
              <a:gd name="connsiteY0" fmla="*/ 1703227 h 2887517"/>
              <a:gd name="connsiteX1" fmla="*/ 410100 w 2826553"/>
              <a:gd name="connsiteY1" fmla="*/ 436711 h 2887517"/>
              <a:gd name="connsiteX2" fmla="*/ 1437574 w 2826553"/>
              <a:gd name="connsiteY2" fmla="*/ 1129 h 2887517"/>
              <a:gd name="connsiteX3" fmla="*/ 2446859 w 2826553"/>
              <a:gd name="connsiteY3" fmla="*/ 536592 h 2887517"/>
              <a:gd name="connsiteX4" fmla="*/ 2702974 w 2826553"/>
              <a:gd name="connsiteY4" fmla="*/ 1979994 h 2887517"/>
              <a:gd name="connsiteX5" fmla="*/ 1185353 w 2826553"/>
              <a:gd name="connsiteY5" fmla="*/ 2881864 h 2887517"/>
              <a:gd name="connsiteX6" fmla="*/ 33345 w 2826553"/>
              <a:gd name="connsiteY6" fmla="*/ 1703227 h 2887517"/>
              <a:gd name="connsiteX0" fmla="*/ 12394 w 2805602"/>
              <a:gd name="connsiteY0" fmla="*/ 1703227 h 2887517"/>
              <a:gd name="connsiteX1" fmla="*/ 389149 w 2805602"/>
              <a:gd name="connsiteY1" fmla="*/ 436711 h 2887517"/>
              <a:gd name="connsiteX2" fmla="*/ 1416623 w 2805602"/>
              <a:gd name="connsiteY2" fmla="*/ 1129 h 2887517"/>
              <a:gd name="connsiteX3" fmla="*/ 2425908 w 2805602"/>
              <a:gd name="connsiteY3" fmla="*/ 536592 h 2887517"/>
              <a:gd name="connsiteX4" fmla="*/ 2682023 w 2805602"/>
              <a:gd name="connsiteY4" fmla="*/ 1979994 h 2887517"/>
              <a:gd name="connsiteX5" fmla="*/ 1164402 w 2805602"/>
              <a:gd name="connsiteY5" fmla="*/ 2881864 h 2887517"/>
              <a:gd name="connsiteX6" fmla="*/ 12394 w 2805602"/>
              <a:gd name="connsiteY6" fmla="*/ 1703227 h 2887517"/>
              <a:gd name="connsiteX0" fmla="*/ 32809 w 2826017"/>
              <a:gd name="connsiteY0" fmla="*/ 1703227 h 2887517"/>
              <a:gd name="connsiteX1" fmla="*/ 409564 w 2826017"/>
              <a:gd name="connsiteY1" fmla="*/ 436711 h 2887517"/>
              <a:gd name="connsiteX2" fmla="*/ 1437038 w 2826017"/>
              <a:gd name="connsiteY2" fmla="*/ 1129 h 2887517"/>
              <a:gd name="connsiteX3" fmla="*/ 2446323 w 2826017"/>
              <a:gd name="connsiteY3" fmla="*/ 536592 h 2887517"/>
              <a:gd name="connsiteX4" fmla="*/ 2702438 w 2826017"/>
              <a:gd name="connsiteY4" fmla="*/ 1979994 h 2887517"/>
              <a:gd name="connsiteX5" fmla="*/ 1184817 w 2826017"/>
              <a:gd name="connsiteY5" fmla="*/ 2881864 h 2887517"/>
              <a:gd name="connsiteX6" fmla="*/ 32809 w 2826017"/>
              <a:gd name="connsiteY6" fmla="*/ 1703227 h 2887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6017" h="2887517">
                <a:moveTo>
                  <a:pt x="32809" y="1703227"/>
                </a:moveTo>
                <a:cubicBezTo>
                  <a:pt x="-94915" y="1117381"/>
                  <a:pt x="175526" y="720394"/>
                  <a:pt x="409564" y="436711"/>
                </a:cubicBezTo>
                <a:cubicBezTo>
                  <a:pt x="643602" y="153028"/>
                  <a:pt x="1097578" y="-15518"/>
                  <a:pt x="1437038" y="1129"/>
                </a:cubicBezTo>
                <a:cubicBezTo>
                  <a:pt x="1776498" y="17776"/>
                  <a:pt x="2235423" y="206781"/>
                  <a:pt x="2446323" y="536592"/>
                </a:cubicBezTo>
                <a:cubicBezTo>
                  <a:pt x="2657223" y="866403"/>
                  <a:pt x="3016718" y="1377564"/>
                  <a:pt x="2702438" y="1979994"/>
                </a:cubicBezTo>
                <a:cubicBezTo>
                  <a:pt x="2259464" y="2697570"/>
                  <a:pt x="1629755" y="2927992"/>
                  <a:pt x="1184817" y="2881864"/>
                </a:cubicBezTo>
                <a:cubicBezTo>
                  <a:pt x="739879" y="2835736"/>
                  <a:pt x="160533" y="2289073"/>
                  <a:pt x="32809" y="170322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2"/>
              </a:solidFill>
            </a:endParaRPr>
          </a:p>
        </p:txBody>
      </p:sp>
      <p:sp>
        <p:nvSpPr>
          <p:cNvPr id="22" name="Freeform: Shape 21">
            <a:extLst>
              <a:ext uri="{FF2B5EF4-FFF2-40B4-BE49-F238E27FC236}">
                <a16:creationId xmlns:a16="http://schemas.microsoft.com/office/drawing/2014/main" id="{ABBC4481-B604-5FA7-9666-E8395CAA8745}"/>
              </a:ext>
            </a:extLst>
          </p:cNvPr>
          <p:cNvSpPr/>
          <p:nvPr/>
        </p:nvSpPr>
        <p:spPr>
          <a:xfrm rot="10501542">
            <a:off x="6723785" y="4320552"/>
            <a:ext cx="1835871" cy="854888"/>
          </a:xfrm>
          <a:custGeom>
            <a:avLst/>
            <a:gdLst>
              <a:gd name="connsiteX0" fmla="*/ 1127699 w 2447828"/>
              <a:gd name="connsiteY0" fmla="*/ 1136708 h 1139851"/>
              <a:gd name="connsiteX1" fmla="*/ 598906 w 2447828"/>
              <a:gd name="connsiteY1" fmla="*/ 1015738 h 1139851"/>
              <a:gd name="connsiteX2" fmla="*/ 100136 w 2447828"/>
              <a:gd name="connsiteY2" fmla="*/ 431058 h 1139851"/>
              <a:gd name="connsiteX3" fmla="*/ 0 w 2447828"/>
              <a:gd name="connsiteY3" fmla="*/ 61141 h 1139851"/>
              <a:gd name="connsiteX4" fmla="*/ 492488 w 2447828"/>
              <a:gd name="connsiteY4" fmla="*/ 0 h 1139851"/>
              <a:gd name="connsiteX5" fmla="*/ 508292 w 2447828"/>
              <a:gd name="connsiteY5" fmla="*/ 103984 h 1139851"/>
              <a:gd name="connsiteX6" fmla="*/ 924220 w 2447828"/>
              <a:gd name="connsiteY6" fmla="*/ 558770 h 1139851"/>
              <a:gd name="connsiteX7" fmla="*/ 1536249 w 2447828"/>
              <a:gd name="connsiteY7" fmla="*/ 561038 h 1139851"/>
              <a:gd name="connsiteX8" fmla="*/ 1823363 w 2447828"/>
              <a:gd name="connsiteY8" fmla="*/ 349762 h 1139851"/>
              <a:gd name="connsiteX9" fmla="*/ 1883957 w 2447828"/>
              <a:gd name="connsiteY9" fmla="*/ 182059 h 1139851"/>
              <a:gd name="connsiteX10" fmla="*/ 1897166 w 2447828"/>
              <a:gd name="connsiteY10" fmla="*/ 99190 h 1139851"/>
              <a:gd name="connsiteX11" fmla="*/ 2447828 w 2447828"/>
              <a:gd name="connsiteY11" fmla="*/ 147117 h 1139851"/>
              <a:gd name="connsiteX12" fmla="*/ 2442885 w 2447828"/>
              <a:gd name="connsiteY12" fmla="*/ 171771 h 1139851"/>
              <a:gd name="connsiteX13" fmla="*/ 1787190 w 2447828"/>
              <a:gd name="connsiteY13" fmla="*/ 1032252 h 1139851"/>
              <a:gd name="connsiteX14" fmla="*/ 1127699 w 2447828"/>
              <a:gd name="connsiteY14" fmla="*/ 1136708 h 1139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47828" h="1139851">
                <a:moveTo>
                  <a:pt x="1127699" y="1136708"/>
                </a:moveTo>
                <a:cubicBezTo>
                  <a:pt x="922493" y="1123890"/>
                  <a:pt x="739068" y="1073500"/>
                  <a:pt x="598906" y="1015738"/>
                </a:cubicBezTo>
                <a:cubicBezTo>
                  <a:pt x="327684" y="870018"/>
                  <a:pt x="199954" y="590157"/>
                  <a:pt x="100136" y="431058"/>
                </a:cubicBezTo>
                <a:cubicBezTo>
                  <a:pt x="319" y="271959"/>
                  <a:pt x="10382" y="164584"/>
                  <a:pt x="0" y="61141"/>
                </a:cubicBezTo>
                <a:lnTo>
                  <a:pt x="492488" y="0"/>
                </a:lnTo>
                <a:lnTo>
                  <a:pt x="508292" y="103984"/>
                </a:lnTo>
                <a:cubicBezTo>
                  <a:pt x="548975" y="323073"/>
                  <a:pt x="752894" y="482595"/>
                  <a:pt x="924220" y="558770"/>
                </a:cubicBezTo>
                <a:cubicBezTo>
                  <a:pt x="1095546" y="634946"/>
                  <a:pt x="1355366" y="617382"/>
                  <a:pt x="1536249" y="561038"/>
                </a:cubicBezTo>
                <a:cubicBezTo>
                  <a:pt x="1637189" y="490241"/>
                  <a:pt x="1762929" y="436116"/>
                  <a:pt x="1823363" y="349762"/>
                </a:cubicBezTo>
                <a:cubicBezTo>
                  <a:pt x="1849057" y="296370"/>
                  <a:pt x="1870581" y="238961"/>
                  <a:pt x="1883957" y="182059"/>
                </a:cubicBezTo>
                <a:lnTo>
                  <a:pt x="1897166" y="99190"/>
                </a:lnTo>
                <a:lnTo>
                  <a:pt x="2447828" y="147117"/>
                </a:lnTo>
                <a:lnTo>
                  <a:pt x="2442885" y="171771"/>
                </a:lnTo>
                <a:cubicBezTo>
                  <a:pt x="2386602" y="427393"/>
                  <a:pt x="2222756" y="861233"/>
                  <a:pt x="1787190" y="1032252"/>
                </a:cubicBezTo>
                <a:cubicBezTo>
                  <a:pt x="1559897" y="1124772"/>
                  <a:pt x="1332907" y="1149526"/>
                  <a:pt x="1127699" y="1136708"/>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dirty="0">
              <a:solidFill>
                <a:schemeClr val="tx2"/>
              </a:solidFill>
            </a:endParaRPr>
          </a:p>
        </p:txBody>
      </p:sp>
      <p:grpSp>
        <p:nvGrpSpPr>
          <p:cNvPr id="10" name="Group 9">
            <a:extLst>
              <a:ext uri="{FF2B5EF4-FFF2-40B4-BE49-F238E27FC236}">
                <a16:creationId xmlns:a16="http://schemas.microsoft.com/office/drawing/2014/main" id="{7B1FA397-0D3E-AE4B-C638-200C4430AC4E}"/>
              </a:ext>
            </a:extLst>
          </p:cNvPr>
          <p:cNvGrpSpPr/>
          <p:nvPr/>
        </p:nvGrpSpPr>
        <p:grpSpPr>
          <a:xfrm>
            <a:off x="7280687" y="3780476"/>
            <a:ext cx="440176" cy="318600"/>
            <a:chOff x="-987768" y="1008276"/>
            <a:chExt cx="718103" cy="519764"/>
          </a:xfrm>
        </p:grpSpPr>
        <p:sp>
          <p:nvSpPr>
            <p:cNvPr id="11" name="Oval 10">
              <a:extLst>
                <a:ext uri="{FF2B5EF4-FFF2-40B4-BE49-F238E27FC236}">
                  <a16:creationId xmlns:a16="http://schemas.microsoft.com/office/drawing/2014/main" id="{E8199FA0-897D-E3CC-0D80-71528FD3F1BE}"/>
                </a:ext>
              </a:extLst>
            </p:cNvPr>
            <p:cNvSpPr/>
            <p:nvPr/>
          </p:nvSpPr>
          <p:spPr>
            <a:xfrm rot="20842655" flipH="1">
              <a:off x="-987768" y="1008276"/>
              <a:ext cx="148102" cy="152584"/>
            </a:xfrm>
            <a:prstGeom prst="ellipse">
              <a:avLst/>
            </a:pr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tx2"/>
                </a:solidFill>
              </a:endParaRPr>
            </a:p>
          </p:txBody>
        </p:sp>
        <p:sp>
          <p:nvSpPr>
            <p:cNvPr id="12" name="Freeform: Shape 11">
              <a:extLst>
                <a:ext uri="{FF2B5EF4-FFF2-40B4-BE49-F238E27FC236}">
                  <a16:creationId xmlns:a16="http://schemas.microsoft.com/office/drawing/2014/main" id="{D39A05B6-E151-95DE-9305-05C5FD07503C}"/>
                </a:ext>
              </a:extLst>
            </p:cNvPr>
            <p:cNvSpPr/>
            <p:nvPr/>
          </p:nvSpPr>
          <p:spPr>
            <a:xfrm>
              <a:off x="-747692" y="1428841"/>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2"/>
                </a:solidFill>
              </a:endParaRPr>
            </a:p>
          </p:txBody>
        </p:sp>
        <p:sp>
          <p:nvSpPr>
            <p:cNvPr id="13" name="Freeform: Shape 12">
              <a:extLst>
                <a:ext uri="{FF2B5EF4-FFF2-40B4-BE49-F238E27FC236}">
                  <a16:creationId xmlns:a16="http://schemas.microsoft.com/office/drawing/2014/main" id="{15588C64-78B0-7558-ED60-5CEA7CC0228C}"/>
                </a:ext>
              </a:extLst>
            </p:cNvPr>
            <p:cNvSpPr/>
            <p:nvPr/>
          </p:nvSpPr>
          <p:spPr>
            <a:xfrm rot="5636109">
              <a:off x="-455259" y="97052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2"/>
                </a:solidFill>
              </a:endParaRPr>
            </a:p>
          </p:txBody>
        </p:sp>
      </p:grpSp>
      <p:grpSp>
        <p:nvGrpSpPr>
          <p:cNvPr id="14" name="Group 13">
            <a:extLst>
              <a:ext uri="{FF2B5EF4-FFF2-40B4-BE49-F238E27FC236}">
                <a16:creationId xmlns:a16="http://schemas.microsoft.com/office/drawing/2014/main" id="{4FA02AC5-1148-4E28-7860-7D49DCF2DF4E}"/>
              </a:ext>
            </a:extLst>
          </p:cNvPr>
          <p:cNvGrpSpPr/>
          <p:nvPr/>
        </p:nvGrpSpPr>
        <p:grpSpPr>
          <a:xfrm>
            <a:off x="7673808" y="1952596"/>
            <a:ext cx="516192" cy="229957"/>
            <a:chOff x="10096975" y="5939226"/>
            <a:chExt cx="929806" cy="414217"/>
          </a:xfrm>
        </p:grpSpPr>
        <p:sp>
          <p:nvSpPr>
            <p:cNvPr id="15" name="Freeform: Shape 14">
              <a:extLst>
                <a:ext uri="{FF2B5EF4-FFF2-40B4-BE49-F238E27FC236}">
                  <a16:creationId xmlns:a16="http://schemas.microsoft.com/office/drawing/2014/main" id="{8BA5EC45-A55E-61AB-5219-715500F31E80}"/>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2"/>
                </a:solidFill>
              </a:endParaRPr>
            </a:p>
          </p:txBody>
        </p:sp>
        <p:sp>
          <p:nvSpPr>
            <p:cNvPr id="16" name="Freeform: Shape 15">
              <a:extLst>
                <a:ext uri="{FF2B5EF4-FFF2-40B4-BE49-F238E27FC236}">
                  <a16:creationId xmlns:a16="http://schemas.microsoft.com/office/drawing/2014/main" id="{B0E19869-B0BF-760A-E449-2E22E661966F}"/>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2"/>
                </a:solidFill>
              </a:endParaRPr>
            </a:p>
          </p:txBody>
        </p:sp>
        <p:sp>
          <p:nvSpPr>
            <p:cNvPr id="17" name="Freeform: Shape 16">
              <a:extLst>
                <a:ext uri="{FF2B5EF4-FFF2-40B4-BE49-F238E27FC236}">
                  <a16:creationId xmlns:a16="http://schemas.microsoft.com/office/drawing/2014/main" id="{55C8F095-9970-0014-E622-0AA61539A6A9}"/>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2"/>
                </a:solidFill>
              </a:endParaRPr>
            </a:p>
          </p:txBody>
        </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525593" y="1160145"/>
            <a:ext cx="4572187" cy="1174629"/>
          </a:xfrm>
        </p:spPr>
        <p:txBody>
          <a:bodyPr>
            <a:normAutofit/>
          </a:bodyPr>
          <a:lstStyle>
            <a:lvl1pPr>
              <a:defRPr sz="5400">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25593" y="2340395"/>
            <a:ext cx="3446871" cy="1521446"/>
          </a:xfrm>
          <a:prstGeom prst="rect">
            <a:avLst/>
          </a:prstGeom>
        </p:spPr>
        <p:txBody>
          <a:bodyPr/>
          <a:lstStyle>
            <a:lvl1pPr>
              <a:buNone/>
              <a:defRPr>
                <a:solidFill>
                  <a:schemeClr val="tx2"/>
                </a:solidFill>
              </a:defRPr>
            </a:lvl1pPr>
            <a:lvl2pPr>
              <a:buNone/>
              <a:defRPr>
                <a:solidFill>
                  <a:schemeClr val="tx2"/>
                </a:solidFill>
              </a:defRPr>
            </a:lvl2pPr>
            <a:lvl3pPr>
              <a:buNone/>
              <a:defRPr>
                <a:solidFill>
                  <a:schemeClr val="tx2"/>
                </a:solidFill>
              </a:defRPr>
            </a:lvl3pPr>
            <a:lvl4pPr>
              <a:buNone/>
              <a:defRPr>
                <a:solidFill>
                  <a:schemeClr val="tx2"/>
                </a:solidFill>
              </a:defRPr>
            </a:lvl4pPr>
            <a:lvl5pPr>
              <a:buNone/>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n-US">
              <a:solidFill>
                <a:schemeClr val="tx2"/>
              </a:solidFill>
            </a:endParaRP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5097780" y="4767263"/>
            <a:ext cx="1350817" cy="273844"/>
          </a:xfrm>
        </p:spPr>
        <p:txBody>
          <a:bodyPr/>
          <a:lstStyle>
            <a:lvl1pPr>
              <a:defRPr>
                <a:solidFill>
                  <a:schemeClr val="tx2"/>
                </a:solidFill>
              </a:defRPr>
            </a:lvl1pPr>
          </a:lstStyle>
          <a:p>
            <a:fld id="{4BEBB76A-5642-4655-AA5F-D2E8581DD95F}" type="datetimeFigureOut">
              <a:rPr lang="en-US" smtClean="0"/>
              <a:pPr/>
              <a:t>9/28/2026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852098391"/>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Conclusion 2">
    <p:bg>
      <p:bgPr>
        <a:solidFill>
          <a:schemeClr val="accent3"/>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0495D86-E384-947E-9D91-0B506A320BC7}"/>
              </a:ext>
            </a:extLst>
          </p:cNvPr>
          <p:cNvSpPr/>
          <p:nvPr/>
        </p:nvSpPr>
        <p:spPr>
          <a:xfrm rot="11313534">
            <a:off x="6750712" y="4296009"/>
            <a:ext cx="1797257" cy="820599"/>
          </a:xfrm>
          <a:custGeom>
            <a:avLst/>
            <a:gdLst>
              <a:gd name="connsiteX0" fmla="*/ 1404498 w 2396342"/>
              <a:gd name="connsiteY0" fmla="*/ 1078663 h 1094132"/>
              <a:gd name="connsiteX1" fmla="*/ 575698 w 2396342"/>
              <a:gd name="connsiteY1" fmla="*/ 973151 h 1094132"/>
              <a:gd name="connsiteX2" fmla="*/ 89515 w 2396342"/>
              <a:gd name="connsiteY2" fmla="*/ 403226 h 1094132"/>
              <a:gd name="connsiteX3" fmla="*/ 8018 w 2396342"/>
              <a:gd name="connsiteY3" fmla="*/ 202590 h 1094132"/>
              <a:gd name="connsiteX4" fmla="*/ 0 w 2396342"/>
              <a:gd name="connsiteY4" fmla="*/ 137907 h 1094132"/>
              <a:gd name="connsiteX5" fmla="*/ 484422 w 2396342"/>
              <a:gd name="connsiteY5" fmla="*/ 65000 h 1094132"/>
              <a:gd name="connsiteX6" fmla="*/ 487371 w 2396342"/>
              <a:gd name="connsiteY6" fmla="*/ 84406 h 1094132"/>
              <a:gd name="connsiteX7" fmla="*/ 892804 w 2396342"/>
              <a:gd name="connsiteY7" fmla="*/ 527715 h 1094132"/>
              <a:gd name="connsiteX8" fmla="*/ 1489388 w 2396342"/>
              <a:gd name="connsiteY8" fmla="*/ 529926 h 1094132"/>
              <a:gd name="connsiteX9" fmla="*/ 1769257 w 2396342"/>
              <a:gd name="connsiteY9" fmla="*/ 323982 h 1094132"/>
              <a:gd name="connsiteX10" fmla="*/ 1839729 w 2396342"/>
              <a:gd name="connsiteY10" fmla="*/ 0 h 1094132"/>
              <a:gd name="connsiteX11" fmla="*/ 2396342 w 2396342"/>
              <a:gd name="connsiteY11" fmla="*/ 11016 h 1094132"/>
              <a:gd name="connsiteX12" fmla="*/ 1733996 w 2396342"/>
              <a:gd name="connsiteY12" fmla="*/ 989248 h 1094132"/>
              <a:gd name="connsiteX13" fmla="*/ 1404498 w 2396342"/>
              <a:gd name="connsiteY13" fmla="*/ 1078663 h 10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96342" h="1094132">
                <a:moveTo>
                  <a:pt x="1404498" y="1078663"/>
                </a:moveTo>
                <a:cubicBezTo>
                  <a:pt x="1080456" y="1125894"/>
                  <a:pt x="780637" y="1057608"/>
                  <a:pt x="575698" y="973151"/>
                </a:cubicBezTo>
                <a:cubicBezTo>
                  <a:pt x="311321" y="831109"/>
                  <a:pt x="186814" y="558310"/>
                  <a:pt x="89515" y="403226"/>
                </a:cubicBezTo>
                <a:cubicBezTo>
                  <a:pt x="40866" y="325683"/>
                  <a:pt x="18994" y="260746"/>
                  <a:pt x="8018" y="202590"/>
                </a:cubicBezTo>
                <a:lnTo>
                  <a:pt x="0" y="137907"/>
                </a:lnTo>
                <a:lnTo>
                  <a:pt x="484422" y="65000"/>
                </a:lnTo>
                <a:lnTo>
                  <a:pt x="487371" y="84406"/>
                </a:lnTo>
                <a:cubicBezTo>
                  <a:pt x="527027" y="297966"/>
                  <a:pt x="725801" y="453462"/>
                  <a:pt x="892804" y="527715"/>
                </a:cubicBezTo>
                <a:cubicBezTo>
                  <a:pt x="1059807" y="601969"/>
                  <a:pt x="1313068" y="584848"/>
                  <a:pt x="1489388" y="529926"/>
                </a:cubicBezTo>
                <a:cubicBezTo>
                  <a:pt x="1587781" y="460915"/>
                  <a:pt x="1710348" y="408157"/>
                  <a:pt x="1769257" y="323982"/>
                </a:cubicBezTo>
                <a:cubicBezTo>
                  <a:pt x="1819347" y="219891"/>
                  <a:pt x="1853181" y="100143"/>
                  <a:pt x="1839729" y="0"/>
                </a:cubicBezTo>
                <a:lnTo>
                  <a:pt x="2396342" y="11016"/>
                </a:lnTo>
                <a:cubicBezTo>
                  <a:pt x="2377889" y="190830"/>
                  <a:pt x="2256548" y="784074"/>
                  <a:pt x="1733996" y="989248"/>
                </a:cubicBezTo>
                <a:cubicBezTo>
                  <a:pt x="1623216" y="1034341"/>
                  <a:pt x="1512512" y="1062920"/>
                  <a:pt x="1404498" y="1078663"/>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dirty="0">
              <a:solidFill>
                <a:schemeClr val="tx2"/>
              </a:solidFill>
            </a:endParaRPr>
          </a:p>
        </p:txBody>
      </p:sp>
      <p:sp>
        <p:nvSpPr>
          <p:cNvPr id="8" name="Oval 28">
            <a:extLst>
              <a:ext uri="{FF2B5EF4-FFF2-40B4-BE49-F238E27FC236}">
                <a16:creationId xmlns:a16="http://schemas.microsoft.com/office/drawing/2014/main" id="{81936825-1175-B4E4-16E4-EB18E87281C6}"/>
              </a:ext>
            </a:extLst>
          </p:cNvPr>
          <p:cNvSpPr/>
          <p:nvPr/>
        </p:nvSpPr>
        <p:spPr>
          <a:xfrm rot="19256458">
            <a:off x="7532701" y="3059829"/>
            <a:ext cx="1346075" cy="1375370"/>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1907 w 3045014"/>
              <a:gd name="connsiteY0" fmla="*/ 1624335 h 3017657"/>
              <a:gd name="connsiteX1" fmla="*/ 453606 w 3045014"/>
              <a:gd name="connsiteY1" fmla="*/ 460440 h 3017657"/>
              <a:gd name="connsiteX2" fmla="*/ 1412722 w 3045014"/>
              <a:gd name="connsiteY2" fmla="*/ 0 h 3017657"/>
              <a:gd name="connsiteX3" fmla="*/ 2551450 w 3045014"/>
              <a:gd name="connsiteY3" fmla="*/ 461827 h 3017657"/>
              <a:gd name="connsiteX4" fmla="*/ 2935457 w 3045014"/>
              <a:gd name="connsiteY4" fmla="*/ 2091694 h 3017657"/>
              <a:gd name="connsiteX5" fmla="*/ 1256935 w 3045014"/>
              <a:gd name="connsiteY5" fmla="*/ 3004830 h 3017657"/>
              <a:gd name="connsiteX6" fmla="*/ 11907 w 3045014"/>
              <a:gd name="connsiteY6" fmla="*/ 1624335 h 3017657"/>
              <a:gd name="connsiteX0" fmla="*/ 14192 w 3047299"/>
              <a:gd name="connsiteY0" fmla="*/ 1624335 h 3017657"/>
              <a:gd name="connsiteX1" fmla="*/ 455891 w 3047299"/>
              <a:gd name="connsiteY1" fmla="*/ 460440 h 3017657"/>
              <a:gd name="connsiteX2" fmla="*/ 1415007 w 3047299"/>
              <a:gd name="connsiteY2" fmla="*/ 0 h 3017657"/>
              <a:gd name="connsiteX3" fmla="*/ 2553735 w 3047299"/>
              <a:gd name="connsiteY3" fmla="*/ 461827 h 3017657"/>
              <a:gd name="connsiteX4" fmla="*/ 2937742 w 3047299"/>
              <a:gd name="connsiteY4" fmla="*/ 2091694 h 3017657"/>
              <a:gd name="connsiteX5" fmla="*/ 1259220 w 3047299"/>
              <a:gd name="connsiteY5" fmla="*/ 3004830 h 3017657"/>
              <a:gd name="connsiteX6" fmla="*/ 14192 w 3047299"/>
              <a:gd name="connsiteY6" fmla="*/ 1624335 h 3017657"/>
              <a:gd name="connsiteX0" fmla="*/ 14192 w 2960523"/>
              <a:gd name="connsiteY0" fmla="*/ 1624335 h 3017246"/>
              <a:gd name="connsiteX1" fmla="*/ 455891 w 2960523"/>
              <a:gd name="connsiteY1" fmla="*/ 460440 h 3017246"/>
              <a:gd name="connsiteX2" fmla="*/ 1415007 w 2960523"/>
              <a:gd name="connsiteY2" fmla="*/ 0 h 3017246"/>
              <a:gd name="connsiteX3" fmla="*/ 2553735 w 2960523"/>
              <a:gd name="connsiteY3" fmla="*/ 461827 h 3017246"/>
              <a:gd name="connsiteX4" fmla="*/ 2837859 w 2960523"/>
              <a:gd name="connsiteY4" fmla="*/ 2086251 h 3017246"/>
              <a:gd name="connsiteX5" fmla="*/ 1259220 w 2960523"/>
              <a:gd name="connsiteY5" fmla="*/ 3004830 h 3017246"/>
              <a:gd name="connsiteX6" fmla="*/ 14192 w 2960523"/>
              <a:gd name="connsiteY6" fmla="*/ 1624335 h 3017246"/>
              <a:gd name="connsiteX0" fmla="*/ 14192 w 2957884"/>
              <a:gd name="connsiteY0" fmla="*/ 1626269 h 3019180"/>
              <a:gd name="connsiteX1" fmla="*/ 455891 w 2957884"/>
              <a:gd name="connsiteY1" fmla="*/ 462374 h 3019180"/>
              <a:gd name="connsiteX2" fmla="*/ 1415007 w 2957884"/>
              <a:gd name="connsiteY2" fmla="*/ 1934 h 3019180"/>
              <a:gd name="connsiteX3" fmla="*/ 2539531 w 2957884"/>
              <a:gd name="connsiteY3" fmla="*/ 618605 h 3019180"/>
              <a:gd name="connsiteX4" fmla="*/ 2837859 w 2957884"/>
              <a:gd name="connsiteY4" fmla="*/ 2088185 h 3019180"/>
              <a:gd name="connsiteX5" fmla="*/ 1259220 w 2957884"/>
              <a:gd name="connsiteY5" fmla="*/ 3006764 h 3019180"/>
              <a:gd name="connsiteX6" fmla="*/ 14192 w 2957884"/>
              <a:gd name="connsiteY6" fmla="*/ 1626269 h 3019180"/>
              <a:gd name="connsiteX0" fmla="*/ 13945 w 2955938"/>
              <a:gd name="connsiteY0" fmla="*/ 1591183 h 2984094"/>
              <a:gd name="connsiteX1" fmla="*/ 455644 w 2955938"/>
              <a:gd name="connsiteY1" fmla="*/ 427288 h 2984094"/>
              <a:gd name="connsiteX2" fmla="*/ 1478416 w 2955938"/>
              <a:gd name="connsiteY2" fmla="*/ 2429 h 2984094"/>
              <a:gd name="connsiteX3" fmla="*/ 2539284 w 2955938"/>
              <a:gd name="connsiteY3" fmla="*/ 583519 h 2984094"/>
              <a:gd name="connsiteX4" fmla="*/ 2837612 w 2955938"/>
              <a:gd name="connsiteY4" fmla="*/ 2053099 h 2984094"/>
              <a:gd name="connsiteX5" fmla="*/ 1258973 w 2955938"/>
              <a:gd name="connsiteY5" fmla="*/ 2971678 h 2984094"/>
              <a:gd name="connsiteX6" fmla="*/ 13945 w 2955938"/>
              <a:gd name="connsiteY6" fmla="*/ 1591183 h 2984094"/>
              <a:gd name="connsiteX0" fmla="*/ 14815 w 2932012"/>
              <a:gd name="connsiteY0" fmla="*/ 1604636 h 2983550"/>
              <a:gd name="connsiteX1" fmla="*/ 431718 w 2932012"/>
              <a:gd name="connsiteY1" fmla="*/ 427313 h 2983550"/>
              <a:gd name="connsiteX2" fmla="*/ 1454490 w 2932012"/>
              <a:gd name="connsiteY2" fmla="*/ 2454 h 2983550"/>
              <a:gd name="connsiteX3" fmla="*/ 2515358 w 2932012"/>
              <a:gd name="connsiteY3" fmla="*/ 583544 h 2983550"/>
              <a:gd name="connsiteX4" fmla="*/ 2813686 w 2932012"/>
              <a:gd name="connsiteY4" fmla="*/ 2053124 h 2983550"/>
              <a:gd name="connsiteX5" fmla="*/ 1235047 w 2932012"/>
              <a:gd name="connsiteY5" fmla="*/ 2971703 h 2983550"/>
              <a:gd name="connsiteX6" fmla="*/ 14815 w 2932012"/>
              <a:gd name="connsiteY6" fmla="*/ 1604636 h 2983550"/>
              <a:gd name="connsiteX0" fmla="*/ 16628 w 2890261"/>
              <a:gd name="connsiteY0" fmla="*/ 1616089 h 2983092"/>
              <a:gd name="connsiteX1" fmla="*/ 389967 w 2890261"/>
              <a:gd name="connsiteY1" fmla="*/ 427335 h 2983092"/>
              <a:gd name="connsiteX2" fmla="*/ 1412739 w 2890261"/>
              <a:gd name="connsiteY2" fmla="*/ 2476 h 2983092"/>
              <a:gd name="connsiteX3" fmla="*/ 2473607 w 2890261"/>
              <a:gd name="connsiteY3" fmla="*/ 583566 h 2983092"/>
              <a:gd name="connsiteX4" fmla="*/ 2771935 w 2890261"/>
              <a:gd name="connsiteY4" fmla="*/ 2053146 h 2983092"/>
              <a:gd name="connsiteX5" fmla="*/ 1193296 w 2890261"/>
              <a:gd name="connsiteY5" fmla="*/ 2971725 h 2983092"/>
              <a:gd name="connsiteX6" fmla="*/ 16628 w 2890261"/>
              <a:gd name="connsiteY6" fmla="*/ 1616089 h 2983092"/>
              <a:gd name="connsiteX0" fmla="*/ 28885 w 2902518"/>
              <a:gd name="connsiteY0" fmla="*/ 1614467 h 2981472"/>
              <a:gd name="connsiteX1" fmla="*/ 449105 w 2902518"/>
              <a:gd name="connsiteY1" fmla="*/ 482063 h 2981472"/>
              <a:gd name="connsiteX2" fmla="*/ 1424996 w 2902518"/>
              <a:gd name="connsiteY2" fmla="*/ 854 h 2981472"/>
              <a:gd name="connsiteX3" fmla="*/ 2485864 w 2902518"/>
              <a:gd name="connsiteY3" fmla="*/ 581944 h 2981472"/>
              <a:gd name="connsiteX4" fmla="*/ 2784192 w 2902518"/>
              <a:gd name="connsiteY4" fmla="*/ 2051524 h 2981472"/>
              <a:gd name="connsiteX5" fmla="*/ 1205553 w 2902518"/>
              <a:gd name="connsiteY5" fmla="*/ 2970103 h 2981472"/>
              <a:gd name="connsiteX6" fmla="*/ 28885 w 2902518"/>
              <a:gd name="connsiteY6" fmla="*/ 1614467 h 2981472"/>
              <a:gd name="connsiteX0" fmla="*/ 29067 w 2902700"/>
              <a:gd name="connsiteY0" fmla="*/ 1614467 h 2981470"/>
              <a:gd name="connsiteX1" fmla="*/ 449287 w 2902700"/>
              <a:gd name="connsiteY1" fmla="*/ 482063 h 2981470"/>
              <a:gd name="connsiteX2" fmla="*/ 1425178 w 2902700"/>
              <a:gd name="connsiteY2" fmla="*/ 854 h 2981470"/>
              <a:gd name="connsiteX3" fmla="*/ 2486046 w 2902700"/>
              <a:gd name="connsiteY3" fmla="*/ 581944 h 2981470"/>
              <a:gd name="connsiteX4" fmla="*/ 2784374 w 2902700"/>
              <a:gd name="connsiteY4" fmla="*/ 2051524 h 2981470"/>
              <a:gd name="connsiteX5" fmla="*/ 1205735 w 2902700"/>
              <a:gd name="connsiteY5" fmla="*/ 2970103 h 2981470"/>
              <a:gd name="connsiteX6" fmla="*/ 29067 w 2902700"/>
              <a:gd name="connsiteY6" fmla="*/ 1614467 h 2981470"/>
              <a:gd name="connsiteX0" fmla="*/ 31759 w 2861927"/>
              <a:gd name="connsiteY0" fmla="*/ 1748662 h 2976424"/>
              <a:gd name="connsiteX1" fmla="*/ 408514 w 2861927"/>
              <a:gd name="connsiteY1" fmla="*/ 482146 h 2976424"/>
              <a:gd name="connsiteX2" fmla="*/ 1384405 w 2861927"/>
              <a:gd name="connsiteY2" fmla="*/ 937 h 2976424"/>
              <a:gd name="connsiteX3" fmla="*/ 2445273 w 2861927"/>
              <a:gd name="connsiteY3" fmla="*/ 582027 h 2976424"/>
              <a:gd name="connsiteX4" fmla="*/ 2743601 w 2861927"/>
              <a:gd name="connsiteY4" fmla="*/ 2051607 h 2976424"/>
              <a:gd name="connsiteX5" fmla="*/ 1164962 w 2861927"/>
              <a:gd name="connsiteY5" fmla="*/ 2970186 h 2976424"/>
              <a:gd name="connsiteX6" fmla="*/ 31759 w 2861927"/>
              <a:gd name="connsiteY6" fmla="*/ 1748662 h 2976424"/>
              <a:gd name="connsiteX0" fmla="*/ 32411 w 2861230"/>
              <a:gd name="connsiteY0" fmla="*/ 1703227 h 2930989"/>
              <a:gd name="connsiteX1" fmla="*/ 409166 w 2861230"/>
              <a:gd name="connsiteY1" fmla="*/ 436711 h 2930989"/>
              <a:gd name="connsiteX2" fmla="*/ 1436640 w 2861230"/>
              <a:gd name="connsiteY2" fmla="*/ 1129 h 2930989"/>
              <a:gd name="connsiteX3" fmla="*/ 2445925 w 2861230"/>
              <a:gd name="connsiteY3" fmla="*/ 536592 h 2930989"/>
              <a:gd name="connsiteX4" fmla="*/ 2744253 w 2861230"/>
              <a:gd name="connsiteY4" fmla="*/ 2006172 h 2930989"/>
              <a:gd name="connsiteX5" fmla="*/ 1165614 w 2861230"/>
              <a:gd name="connsiteY5" fmla="*/ 2924751 h 2930989"/>
              <a:gd name="connsiteX6" fmla="*/ 32411 w 2861230"/>
              <a:gd name="connsiteY6" fmla="*/ 1703227 h 2930989"/>
              <a:gd name="connsiteX0" fmla="*/ 32413 w 2825621"/>
              <a:gd name="connsiteY0" fmla="*/ 1703227 h 2929700"/>
              <a:gd name="connsiteX1" fmla="*/ 409168 w 2825621"/>
              <a:gd name="connsiteY1" fmla="*/ 436711 h 2929700"/>
              <a:gd name="connsiteX2" fmla="*/ 1436642 w 2825621"/>
              <a:gd name="connsiteY2" fmla="*/ 1129 h 2929700"/>
              <a:gd name="connsiteX3" fmla="*/ 2445927 w 2825621"/>
              <a:gd name="connsiteY3" fmla="*/ 536592 h 2929700"/>
              <a:gd name="connsiteX4" fmla="*/ 2702042 w 2825621"/>
              <a:gd name="connsiteY4" fmla="*/ 1979994 h 2929700"/>
              <a:gd name="connsiteX5" fmla="*/ 1165616 w 2825621"/>
              <a:gd name="connsiteY5" fmla="*/ 2924751 h 2929700"/>
              <a:gd name="connsiteX6" fmla="*/ 32413 w 2825621"/>
              <a:gd name="connsiteY6" fmla="*/ 1703227 h 2929700"/>
              <a:gd name="connsiteX0" fmla="*/ 33345 w 2826553"/>
              <a:gd name="connsiteY0" fmla="*/ 1703227 h 2887517"/>
              <a:gd name="connsiteX1" fmla="*/ 410100 w 2826553"/>
              <a:gd name="connsiteY1" fmla="*/ 436711 h 2887517"/>
              <a:gd name="connsiteX2" fmla="*/ 1437574 w 2826553"/>
              <a:gd name="connsiteY2" fmla="*/ 1129 h 2887517"/>
              <a:gd name="connsiteX3" fmla="*/ 2446859 w 2826553"/>
              <a:gd name="connsiteY3" fmla="*/ 536592 h 2887517"/>
              <a:gd name="connsiteX4" fmla="*/ 2702974 w 2826553"/>
              <a:gd name="connsiteY4" fmla="*/ 1979994 h 2887517"/>
              <a:gd name="connsiteX5" fmla="*/ 1185353 w 2826553"/>
              <a:gd name="connsiteY5" fmla="*/ 2881864 h 2887517"/>
              <a:gd name="connsiteX6" fmla="*/ 33345 w 2826553"/>
              <a:gd name="connsiteY6" fmla="*/ 1703227 h 2887517"/>
              <a:gd name="connsiteX0" fmla="*/ 12394 w 2805602"/>
              <a:gd name="connsiteY0" fmla="*/ 1703227 h 2887517"/>
              <a:gd name="connsiteX1" fmla="*/ 389149 w 2805602"/>
              <a:gd name="connsiteY1" fmla="*/ 436711 h 2887517"/>
              <a:gd name="connsiteX2" fmla="*/ 1416623 w 2805602"/>
              <a:gd name="connsiteY2" fmla="*/ 1129 h 2887517"/>
              <a:gd name="connsiteX3" fmla="*/ 2425908 w 2805602"/>
              <a:gd name="connsiteY3" fmla="*/ 536592 h 2887517"/>
              <a:gd name="connsiteX4" fmla="*/ 2682023 w 2805602"/>
              <a:gd name="connsiteY4" fmla="*/ 1979994 h 2887517"/>
              <a:gd name="connsiteX5" fmla="*/ 1164402 w 2805602"/>
              <a:gd name="connsiteY5" fmla="*/ 2881864 h 2887517"/>
              <a:gd name="connsiteX6" fmla="*/ 12394 w 2805602"/>
              <a:gd name="connsiteY6" fmla="*/ 1703227 h 2887517"/>
              <a:gd name="connsiteX0" fmla="*/ 32809 w 2826017"/>
              <a:gd name="connsiteY0" fmla="*/ 1703227 h 2887517"/>
              <a:gd name="connsiteX1" fmla="*/ 409564 w 2826017"/>
              <a:gd name="connsiteY1" fmla="*/ 436711 h 2887517"/>
              <a:gd name="connsiteX2" fmla="*/ 1437038 w 2826017"/>
              <a:gd name="connsiteY2" fmla="*/ 1129 h 2887517"/>
              <a:gd name="connsiteX3" fmla="*/ 2446323 w 2826017"/>
              <a:gd name="connsiteY3" fmla="*/ 536592 h 2887517"/>
              <a:gd name="connsiteX4" fmla="*/ 2702438 w 2826017"/>
              <a:gd name="connsiteY4" fmla="*/ 1979994 h 2887517"/>
              <a:gd name="connsiteX5" fmla="*/ 1184817 w 2826017"/>
              <a:gd name="connsiteY5" fmla="*/ 2881864 h 2887517"/>
              <a:gd name="connsiteX6" fmla="*/ 32809 w 2826017"/>
              <a:gd name="connsiteY6" fmla="*/ 1703227 h 2887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6017" h="2887517">
                <a:moveTo>
                  <a:pt x="32809" y="1703227"/>
                </a:moveTo>
                <a:cubicBezTo>
                  <a:pt x="-94915" y="1117381"/>
                  <a:pt x="175526" y="720394"/>
                  <a:pt x="409564" y="436711"/>
                </a:cubicBezTo>
                <a:cubicBezTo>
                  <a:pt x="643602" y="153028"/>
                  <a:pt x="1097578" y="-15518"/>
                  <a:pt x="1437038" y="1129"/>
                </a:cubicBezTo>
                <a:cubicBezTo>
                  <a:pt x="1776498" y="17776"/>
                  <a:pt x="2235423" y="206781"/>
                  <a:pt x="2446323" y="536592"/>
                </a:cubicBezTo>
                <a:cubicBezTo>
                  <a:pt x="2657223" y="866403"/>
                  <a:pt x="3016718" y="1377564"/>
                  <a:pt x="2702438" y="1979994"/>
                </a:cubicBezTo>
                <a:cubicBezTo>
                  <a:pt x="2259464" y="2697570"/>
                  <a:pt x="1629755" y="2927992"/>
                  <a:pt x="1184817" y="2881864"/>
                </a:cubicBezTo>
                <a:cubicBezTo>
                  <a:pt x="739879" y="2835736"/>
                  <a:pt x="160533" y="2289073"/>
                  <a:pt x="32809" y="170322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2"/>
              </a:solidFill>
            </a:endParaRPr>
          </a:p>
        </p:txBody>
      </p:sp>
      <p:grpSp>
        <p:nvGrpSpPr>
          <p:cNvPr id="14" name="Group 13">
            <a:extLst>
              <a:ext uri="{FF2B5EF4-FFF2-40B4-BE49-F238E27FC236}">
                <a16:creationId xmlns:a16="http://schemas.microsoft.com/office/drawing/2014/main" id="{4FA02AC5-1148-4E28-7860-7D49DCF2DF4E}"/>
              </a:ext>
            </a:extLst>
          </p:cNvPr>
          <p:cNvGrpSpPr/>
          <p:nvPr/>
        </p:nvGrpSpPr>
        <p:grpSpPr>
          <a:xfrm rot="339675">
            <a:off x="7955098" y="3706699"/>
            <a:ext cx="516192" cy="229957"/>
            <a:chOff x="10096975" y="5939226"/>
            <a:chExt cx="929806" cy="414217"/>
          </a:xfrm>
        </p:grpSpPr>
        <p:sp>
          <p:nvSpPr>
            <p:cNvPr id="15" name="Freeform: Shape 14">
              <a:extLst>
                <a:ext uri="{FF2B5EF4-FFF2-40B4-BE49-F238E27FC236}">
                  <a16:creationId xmlns:a16="http://schemas.microsoft.com/office/drawing/2014/main" id="{8BA5EC45-A55E-61AB-5219-715500F31E80}"/>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2"/>
                </a:solidFill>
              </a:endParaRPr>
            </a:p>
          </p:txBody>
        </p:sp>
        <p:sp>
          <p:nvSpPr>
            <p:cNvPr id="16" name="Freeform: Shape 15">
              <a:extLst>
                <a:ext uri="{FF2B5EF4-FFF2-40B4-BE49-F238E27FC236}">
                  <a16:creationId xmlns:a16="http://schemas.microsoft.com/office/drawing/2014/main" id="{B0E19869-B0BF-760A-E449-2E22E661966F}"/>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2"/>
                </a:solidFill>
              </a:endParaRPr>
            </a:p>
          </p:txBody>
        </p:sp>
        <p:sp>
          <p:nvSpPr>
            <p:cNvPr id="17" name="Freeform: Shape 16">
              <a:extLst>
                <a:ext uri="{FF2B5EF4-FFF2-40B4-BE49-F238E27FC236}">
                  <a16:creationId xmlns:a16="http://schemas.microsoft.com/office/drawing/2014/main" id="{55C8F095-9970-0014-E622-0AA61539A6A9}"/>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2"/>
                </a:solidFill>
              </a:endParaRPr>
            </a:p>
          </p:txBody>
        </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525593" y="1151981"/>
            <a:ext cx="4572187" cy="1084948"/>
          </a:xfrm>
        </p:spPr>
        <p:txBody>
          <a:bodyPr>
            <a:normAutofit/>
          </a:bodyPr>
          <a:lstStyle>
            <a:lvl1pPr>
              <a:defRPr sz="5400">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25593" y="2245093"/>
            <a:ext cx="6671184" cy="1616748"/>
          </a:xfrm>
          <a:prstGeom prst="rect">
            <a:avLst/>
          </a:prstGeom>
        </p:spPr>
        <p:txBody>
          <a:bodyPr/>
          <a:lstStyle>
            <a:lvl1pPr>
              <a:buNone/>
              <a:defRPr>
                <a:solidFill>
                  <a:schemeClr val="tx2"/>
                </a:solidFill>
              </a:defRPr>
            </a:lvl1pPr>
            <a:lvl2pPr>
              <a:buNone/>
              <a:defRPr>
                <a:solidFill>
                  <a:schemeClr val="tx2"/>
                </a:solidFill>
              </a:defRPr>
            </a:lvl2pPr>
            <a:lvl3pPr>
              <a:buNone/>
              <a:defRPr>
                <a:solidFill>
                  <a:schemeClr val="tx2"/>
                </a:solidFill>
              </a:defRPr>
            </a:lvl3pPr>
            <a:lvl4pPr>
              <a:buNone/>
              <a:defRPr>
                <a:solidFill>
                  <a:schemeClr val="tx2"/>
                </a:solidFill>
              </a:defRPr>
            </a:lvl4pPr>
            <a:lvl5pPr>
              <a:buNone/>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n-US">
              <a:solidFill>
                <a:schemeClr val="tx2"/>
              </a:solidFill>
            </a:endParaRP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5240683" y="4767263"/>
            <a:ext cx="1350817" cy="273844"/>
          </a:xfrm>
        </p:spPr>
        <p:txBody>
          <a:bodyPr/>
          <a:lstStyle>
            <a:lvl1pPr>
              <a:defRPr>
                <a:solidFill>
                  <a:schemeClr val="tx2"/>
                </a:solidFill>
              </a:defRPr>
            </a:lvl1pPr>
          </a:lstStyle>
          <a:p>
            <a:fld id="{4BEBB76A-5642-4655-AA5F-D2E8581DD95F}" type="datetimeFigureOut">
              <a:rPr lang="en-US" smtClean="0"/>
              <a:pPr/>
              <a:t>9/28/2026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759976816"/>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77869999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964692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C8C07B-BF75-81A5-A183-2170E2514DE6}"/>
              </a:ext>
            </a:extLst>
          </p:cNvPr>
          <p:cNvSpPr>
            <a:spLocks noGrp="1"/>
          </p:cNvSpPr>
          <p:nvPr>
            <p:ph type="title"/>
          </p:nvPr>
        </p:nvSpPr>
        <p:spPr>
          <a:xfrm>
            <a:off x="524745" y="379142"/>
            <a:ext cx="7886700" cy="73587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0CD7312-3B1E-2D55-95D5-86AEEB8085CE}"/>
              </a:ext>
            </a:extLst>
          </p:cNvPr>
          <p:cNvSpPr>
            <a:spLocks noGrp="1"/>
          </p:cNvSpPr>
          <p:nvPr>
            <p:ph type="body" idx="1"/>
          </p:nvPr>
        </p:nvSpPr>
        <p:spPr>
          <a:xfrm>
            <a:off x="524745" y="1135899"/>
            <a:ext cx="7886700" cy="3448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502E07BB-F589-3F14-3732-996A8053CF58}"/>
              </a:ext>
            </a:extLst>
          </p:cNvPr>
          <p:cNvSpPr>
            <a:spLocks noGrp="1"/>
          </p:cNvSpPr>
          <p:nvPr>
            <p:ph type="ftr" sz="quarter" idx="3"/>
          </p:nvPr>
        </p:nvSpPr>
        <p:spPr>
          <a:xfrm>
            <a:off x="524745" y="4767263"/>
            <a:ext cx="2379514" cy="273844"/>
          </a:xfrm>
          <a:prstGeom prst="rect">
            <a:avLst/>
          </a:prstGeom>
        </p:spPr>
        <p:txBody>
          <a:bodyPr vert="horz" lIns="91440" tIns="45720" rIns="91440" bIns="45720" rtlCol="0" anchor="ctr"/>
          <a:lstStyle>
            <a:lvl1pPr algn="l" rtl="0">
              <a:defRPr sz="600" cap="all" spc="113" baseline="0">
                <a:solidFill>
                  <a:schemeClr val="tx2"/>
                </a:solidFill>
              </a:defRPr>
            </a:lvl1pPr>
          </a:lstStyle>
          <a:p>
            <a:endParaRPr lang="en-US" dirty="0"/>
          </a:p>
        </p:txBody>
      </p:sp>
      <p:sp>
        <p:nvSpPr>
          <p:cNvPr id="4" name="Date Placeholder 3">
            <a:extLst>
              <a:ext uri="{FF2B5EF4-FFF2-40B4-BE49-F238E27FC236}">
                <a16:creationId xmlns:a16="http://schemas.microsoft.com/office/drawing/2014/main" id="{E4609335-1F87-70E4-0838-F95C2FA5C48F}"/>
              </a:ext>
            </a:extLst>
          </p:cNvPr>
          <p:cNvSpPr>
            <a:spLocks noGrp="1"/>
          </p:cNvSpPr>
          <p:nvPr>
            <p:ph type="dt" sz="half" idx="2"/>
          </p:nvPr>
        </p:nvSpPr>
        <p:spPr>
          <a:xfrm>
            <a:off x="6950035" y="4767263"/>
            <a:ext cx="1549901" cy="273844"/>
          </a:xfrm>
          <a:prstGeom prst="rect">
            <a:avLst/>
          </a:prstGeom>
        </p:spPr>
        <p:txBody>
          <a:bodyPr vert="horz" lIns="91440" tIns="45720" rIns="91440" bIns="45720" rtlCol="0" anchor="ctr"/>
          <a:lstStyle>
            <a:lvl1pPr algn="r" rtl="0">
              <a:defRPr sz="600" cap="all" spc="113" baseline="0">
                <a:solidFill>
                  <a:schemeClr val="tx2"/>
                </a:solidFill>
              </a:defRPr>
            </a:lvl1pPr>
          </a:lstStyle>
          <a:p>
            <a:fld id="{4BEBB76A-5642-4655-AA5F-D2E8581DD95F}" type="datetimeFigureOut">
              <a:rPr lang="en-US" smtClean="0"/>
              <a:pPr/>
              <a:t>9/28/2026</a:t>
            </a:fld>
            <a:endParaRPr lang="en-US"/>
          </a:p>
        </p:txBody>
      </p:sp>
      <p:sp>
        <p:nvSpPr>
          <p:cNvPr id="6" name="Slide Number Placeholder 5">
            <a:extLst>
              <a:ext uri="{FF2B5EF4-FFF2-40B4-BE49-F238E27FC236}">
                <a16:creationId xmlns:a16="http://schemas.microsoft.com/office/drawing/2014/main" id="{045FAB93-4483-398A-C3CE-C11E1460DD03}"/>
              </a:ext>
            </a:extLst>
          </p:cNvPr>
          <p:cNvSpPr>
            <a:spLocks noGrp="1"/>
          </p:cNvSpPr>
          <p:nvPr>
            <p:ph type="sldNum" sz="quarter" idx="4"/>
          </p:nvPr>
        </p:nvSpPr>
        <p:spPr>
          <a:xfrm>
            <a:off x="8636328" y="4767263"/>
            <a:ext cx="368876" cy="273844"/>
          </a:xfrm>
          <a:prstGeom prst="rect">
            <a:avLst/>
          </a:prstGeom>
        </p:spPr>
        <p:txBody>
          <a:bodyPr vert="horz" lIns="91440" tIns="45720" rIns="91440" bIns="45720" rtlCol="0" anchor="ctr"/>
          <a:lstStyle>
            <a:lvl1pPr algn="r" rtl="0">
              <a:defRPr sz="600" cap="all" spc="113" baseline="0">
                <a:solidFill>
                  <a:schemeClr val="tx2"/>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7839551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Lst>
  <p:hf sldNum="0" hdr="0" ftr="0" dt="0"/>
  <p:txStyles>
    <p:titleStyle>
      <a:lvl1pPr algn="l" defTabSz="685800" rtl="0" eaLnBrk="1" latinLnBrk="0" hangingPunct="1">
        <a:lnSpc>
          <a:spcPct val="55000"/>
        </a:lnSpc>
        <a:spcBef>
          <a:spcPct val="0"/>
        </a:spcBef>
        <a:buNone/>
        <a:defRPr sz="3300" b="1" kern="1200" spc="-23" baseline="0">
          <a:solidFill>
            <a:schemeClr val="tx2"/>
          </a:solidFill>
          <a:latin typeface="+mj-lt"/>
          <a:ea typeface="+mj-ea"/>
          <a:cs typeface="+mj-cs"/>
        </a:defRPr>
      </a:lvl1pPr>
    </p:titleStyle>
    <p:bodyStyle>
      <a:lvl1pPr marL="171450" indent="-171450" algn="l" defTabSz="685800" rtl="0" eaLnBrk="1" latinLnBrk="0" hangingPunct="1">
        <a:lnSpc>
          <a:spcPct val="120000"/>
        </a:lnSpc>
        <a:spcBef>
          <a:spcPts val="750"/>
        </a:spcBef>
        <a:buFont typeface="Arial" panose="020B0604020202020204" pitchFamily="34" charset="0"/>
        <a:buChar char="•"/>
        <a:defRPr sz="1050" kern="1200">
          <a:solidFill>
            <a:schemeClr val="tx2"/>
          </a:solidFill>
          <a:latin typeface="+mn-lt"/>
          <a:ea typeface="+mn-ea"/>
          <a:cs typeface="+mn-cs"/>
        </a:defRPr>
      </a:lvl1pPr>
      <a:lvl2pPr marL="514350" indent="-171450" algn="l" defTabSz="685800" rtl="0" eaLnBrk="1" latinLnBrk="0" hangingPunct="1">
        <a:lnSpc>
          <a:spcPct val="120000"/>
        </a:lnSpc>
        <a:spcBef>
          <a:spcPts val="375"/>
        </a:spcBef>
        <a:buFont typeface="Arial" panose="020B0604020202020204" pitchFamily="34" charset="0"/>
        <a:buChar char="•"/>
        <a:defRPr sz="1050" kern="1200">
          <a:solidFill>
            <a:schemeClr val="tx2"/>
          </a:solidFill>
          <a:latin typeface="+mn-lt"/>
          <a:ea typeface="+mn-ea"/>
          <a:cs typeface="+mn-cs"/>
        </a:defRPr>
      </a:lvl2pPr>
      <a:lvl3pPr marL="857250" indent="-171450" algn="l" defTabSz="685800" rtl="0" eaLnBrk="1" latinLnBrk="0" hangingPunct="1">
        <a:lnSpc>
          <a:spcPct val="120000"/>
        </a:lnSpc>
        <a:spcBef>
          <a:spcPts val="375"/>
        </a:spcBef>
        <a:buFont typeface="Arial" panose="020B0604020202020204" pitchFamily="34" charset="0"/>
        <a:buChar char="•"/>
        <a:defRPr sz="1050" kern="1200">
          <a:solidFill>
            <a:schemeClr val="tx2"/>
          </a:solidFill>
          <a:latin typeface="+mn-lt"/>
          <a:ea typeface="+mn-ea"/>
          <a:cs typeface="+mn-cs"/>
        </a:defRPr>
      </a:lvl3pPr>
      <a:lvl4pPr marL="1200150" indent="-171450" algn="l" defTabSz="685800" rtl="0" eaLnBrk="1" latinLnBrk="0" hangingPunct="1">
        <a:lnSpc>
          <a:spcPct val="120000"/>
        </a:lnSpc>
        <a:spcBef>
          <a:spcPts val="375"/>
        </a:spcBef>
        <a:buFont typeface="Arial" panose="020B0604020202020204" pitchFamily="34" charset="0"/>
        <a:buChar char="•"/>
        <a:defRPr sz="1050" kern="1200">
          <a:solidFill>
            <a:schemeClr val="tx2"/>
          </a:solidFill>
          <a:latin typeface="+mn-lt"/>
          <a:ea typeface="+mn-ea"/>
          <a:cs typeface="+mn-cs"/>
        </a:defRPr>
      </a:lvl4pPr>
      <a:lvl5pPr marL="1543050" indent="-171450" algn="l" defTabSz="685800" rtl="0" eaLnBrk="1" latinLnBrk="0" hangingPunct="1">
        <a:lnSpc>
          <a:spcPct val="120000"/>
        </a:lnSpc>
        <a:spcBef>
          <a:spcPts val="375"/>
        </a:spcBef>
        <a:buFont typeface="Arial" panose="020B0604020202020204" pitchFamily="34" charset="0"/>
        <a:buChar char="•"/>
        <a:defRPr sz="105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624">
          <p15:clr>
            <a:srgbClr val="F26B43"/>
          </p15:clr>
        </p15:guide>
        <p15:guide id="3" pos="32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3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hyperlink" Target="mailto:Kristenroach5789@gmail.com" TargetMode="External"/><Relationship Id="rId4" Type="http://schemas.openxmlformats.org/officeDocument/2006/relationships/hyperlink" Target="mailto:rakimbrough1@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278286" y="279122"/>
            <a:ext cx="7250400" cy="1335020"/>
          </a:xfrm>
          <a:prstGeom prst="rect">
            <a:avLst/>
          </a:prstGeom>
        </p:spPr>
        <p:txBody>
          <a:bodyPr spcFirstLastPara="1" wrap="square" lIns="91425" tIns="91425" rIns="91425" bIns="91425" anchor="b" anchorCtr="0">
            <a:normAutofit fontScale="90000"/>
          </a:bodyPr>
          <a:lstStyle/>
          <a:p>
            <a:pPr lvl="0"/>
            <a:r>
              <a:rPr lang="en-US" sz="3100" dirty="0"/>
              <a:t>Social Media</a:t>
            </a:r>
            <a:br>
              <a:rPr lang="en-US" sz="3100" dirty="0"/>
            </a:br>
            <a:r>
              <a:rPr lang="en-US" sz="3100" dirty="0"/>
              <a:t>Strategies, Pitfalls and Opportunities</a:t>
            </a:r>
            <a:br>
              <a:rPr lang="en-US" sz="2400" dirty="0"/>
            </a:br>
            <a:endParaRPr lang="en-US" sz="2400" dirty="0"/>
          </a:p>
        </p:txBody>
      </p:sp>
      <p:sp>
        <p:nvSpPr>
          <p:cNvPr id="55" name="Google Shape;55;p13"/>
          <p:cNvSpPr txBox="1">
            <a:spLocks noGrp="1"/>
          </p:cNvSpPr>
          <p:nvPr>
            <p:ph type="subTitle" idx="1"/>
          </p:nvPr>
        </p:nvSpPr>
        <p:spPr>
          <a:xfrm>
            <a:off x="3496675" y="1905450"/>
            <a:ext cx="5408400" cy="9729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de-DE" sz="2400"/>
              <a:t>Kristen R. &amp; Anne K.V.P.</a:t>
            </a:r>
          </a:p>
          <a:p>
            <a:pPr marL="0" lvl="0" indent="0" algn="ctr" rtl="0">
              <a:spcBef>
                <a:spcPts val="0"/>
              </a:spcBef>
              <a:spcAft>
                <a:spcPts val="0"/>
              </a:spcAft>
              <a:buNone/>
            </a:pPr>
            <a:r>
              <a:rPr lang="de-DE" sz="2400"/>
              <a:t>Southern Zone</a:t>
            </a:r>
            <a:endParaRPr lang="de-DE"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 name="Title 1">
            <a:extLst>
              <a:ext uri="{FF2B5EF4-FFF2-40B4-BE49-F238E27FC236}">
                <a16:creationId xmlns:a16="http://schemas.microsoft.com/office/drawing/2014/main" id="{F8EF9C0D-D622-9B27-5612-D77A16DCD965}"/>
              </a:ext>
            </a:extLst>
          </p:cNvPr>
          <p:cNvSpPr>
            <a:spLocks noGrp="1"/>
          </p:cNvSpPr>
          <p:nvPr>
            <p:ph type="title"/>
          </p:nvPr>
        </p:nvSpPr>
        <p:spPr>
          <a:xfrm>
            <a:off x="445240" y="1763795"/>
            <a:ext cx="2915822" cy="1984995"/>
          </a:xfrm>
        </p:spPr>
        <p:txBody>
          <a:bodyPr anchor="ctr">
            <a:normAutofit fontScale="90000"/>
          </a:bodyPr>
          <a:lstStyle/>
          <a:p>
            <a:r>
              <a:rPr lang="en-US" sz="4000" b="0" spc="0" dirty="0">
                <a:solidFill>
                  <a:schemeClr val="dk1"/>
                </a:solidFill>
              </a:rPr>
              <a:t>The digital world has transformed how people communicate, gather information, and seek help. Narcotics Anonymous now faces both opportunities and challenges as social media becomes part of everyday life</a:t>
            </a:r>
            <a:br>
              <a:rPr lang="en-US" sz="3800" b="1" dirty="0"/>
            </a:br>
            <a:endParaRPr lang="en-US" sz="3800" dirty="0"/>
          </a:p>
        </p:txBody>
      </p:sp>
      <p:sp>
        <p:nvSpPr>
          <p:cNvPr id="11" name="Content Placeholder 10">
            <a:extLst>
              <a:ext uri="{FF2B5EF4-FFF2-40B4-BE49-F238E27FC236}">
                <a16:creationId xmlns:a16="http://schemas.microsoft.com/office/drawing/2014/main" id="{60041BB4-7BCE-4B5C-ACC2-8DE027BC061E}"/>
              </a:ext>
            </a:extLst>
          </p:cNvPr>
          <p:cNvSpPr>
            <a:spLocks noGrp="1"/>
          </p:cNvSpPr>
          <p:nvPr>
            <p:ph idx="1"/>
          </p:nvPr>
        </p:nvSpPr>
        <p:spPr/>
        <p:txBody>
          <a:bodyPr/>
          <a:lstStyle/>
          <a:p>
            <a:r>
              <a:rPr lang="en-US" dirty="0">
                <a:solidFill>
                  <a:schemeClr val="dk1"/>
                </a:solidFill>
              </a:rPr>
              <a:t>For nearly seventy years, NA's message has been carried through personal recovery, meetings, literature, public information efforts, and word-of-mouth attraction. Today, social media has become one of the primary ways people learn about organizations and recovery resources. The purpose of this presentation is not to determine whether social media is good or bad. Instead, we will explore how NA's spiritual principles can be applied to modern communication platforms.</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8" name="Title 1">
            <a:extLst>
              <a:ext uri="{FF2B5EF4-FFF2-40B4-BE49-F238E27FC236}">
                <a16:creationId xmlns:a16="http://schemas.microsoft.com/office/drawing/2014/main" id="{98F12659-65CB-31F1-02C1-0918ECA30C61}"/>
              </a:ext>
            </a:extLst>
          </p:cNvPr>
          <p:cNvSpPr>
            <a:spLocks noGrp="1"/>
          </p:cNvSpPr>
          <p:nvPr>
            <p:ph type="title"/>
          </p:nvPr>
        </p:nvSpPr>
        <p:spPr>
          <a:xfrm>
            <a:off x="445240" y="1763795"/>
            <a:ext cx="2915822" cy="1984995"/>
          </a:xfrm>
        </p:spPr>
        <p:txBody>
          <a:bodyPr anchor="ctr">
            <a:normAutofit/>
          </a:bodyPr>
          <a:lstStyle/>
          <a:p>
            <a:r>
              <a:rPr lang="en-US" sz="4200" b="1"/>
              <a:t>When Someone Needs Recovery Today...</a:t>
            </a:r>
            <a:br>
              <a:rPr lang="en-US" sz="4200" b="1"/>
            </a:br>
            <a:endParaRPr lang="en-US" sz="4200"/>
          </a:p>
        </p:txBody>
      </p:sp>
      <p:graphicFrame>
        <p:nvGraphicFramePr>
          <p:cNvPr id="82" name="Text Placeholder 2">
            <a:extLst>
              <a:ext uri="{FF2B5EF4-FFF2-40B4-BE49-F238E27FC236}">
                <a16:creationId xmlns:a16="http://schemas.microsoft.com/office/drawing/2014/main" id="{24BDC25D-12C3-A22D-CEF6-3B13D213B5FC}"/>
              </a:ext>
            </a:extLst>
          </p:cNvPr>
          <p:cNvGraphicFramePr/>
          <p:nvPr>
            <p:extLst>
              <p:ext uri="{D42A27DB-BD31-4B8C-83A1-F6EECF244321}">
                <p14:modId xmlns:p14="http://schemas.microsoft.com/office/powerpoint/2010/main" val="1621351016"/>
              </p:ext>
            </p:extLst>
          </p:nvPr>
        </p:nvGraphicFramePr>
        <p:xfrm>
          <a:off x="4981698" y="711680"/>
          <a:ext cx="3248331" cy="37913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84" name="Title 1">
            <a:extLst>
              <a:ext uri="{FF2B5EF4-FFF2-40B4-BE49-F238E27FC236}">
                <a16:creationId xmlns:a16="http://schemas.microsoft.com/office/drawing/2014/main" id="{77B1E334-49F9-B8D2-4AC3-4C21DFFA7293}"/>
              </a:ext>
            </a:extLst>
          </p:cNvPr>
          <p:cNvSpPr>
            <a:spLocks noGrp="1"/>
          </p:cNvSpPr>
          <p:nvPr>
            <p:ph type="title"/>
          </p:nvPr>
        </p:nvSpPr>
        <p:spPr>
          <a:xfrm>
            <a:off x="445240" y="1763795"/>
            <a:ext cx="2915822" cy="1984995"/>
          </a:xfrm>
        </p:spPr>
        <p:txBody>
          <a:bodyPr anchor="ctr">
            <a:normAutofit/>
          </a:bodyPr>
          <a:lstStyle/>
          <a:p>
            <a:pPr fontAlgn="t"/>
            <a:r>
              <a:rPr lang="en-US" sz="3800" b="1"/>
              <a:t>Why This Matters</a:t>
            </a:r>
            <a:br>
              <a:rPr lang="en-US" sz="3800" b="1"/>
            </a:br>
            <a:r>
              <a:rPr lang="en-US" sz="3800" b="1"/>
              <a:t>Social Media Has Changed Communication</a:t>
            </a:r>
            <a:br>
              <a:rPr lang="en-US" sz="3800" b="1"/>
            </a:br>
            <a:endParaRPr lang="en-US" sz="3800"/>
          </a:p>
        </p:txBody>
      </p:sp>
      <p:graphicFrame>
        <p:nvGraphicFramePr>
          <p:cNvPr id="90" name="Text Placeholder 2">
            <a:extLst>
              <a:ext uri="{FF2B5EF4-FFF2-40B4-BE49-F238E27FC236}">
                <a16:creationId xmlns:a16="http://schemas.microsoft.com/office/drawing/2014/main" id="{A2384BFF-0441-A356-717E-FEF44147D313}"/>
              </a:ext>
            </a:extLst>
          </p:cNvPr>
          <p:cNvGraphicFramePr/>
          <p:nvPr>
            <p:extLst>
              <p:ext uri="{D42A27DB-BD31-4B8C-83A1-F6EECF244321}">
                <p14:modId xmlns:p14="http://schemas.microsoft.com/office/powerpoint/2010/main" val="2779562556"/>
              </p:ext>
            </p:extLst>
          </p:nvPr>
        </p:nvGraphicFramePr>
        <p:xfrm>
          <a:off x="4981698" y="711680"/>
          <a:ext cx="3248331" cy="37913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90" name="Title 1">
            <a:extLst>
              <a:ext uri="{FF2B5EF4-FFF2-40B4-BE49-F238E27FC236}">
                <a16:creationId xmlns:a16="http://schemas.microsoft.com/office/drawing/2014/main" id="{33937C94-A441-6C08-A63A-7C7BCAA24511}"/>
              </a:ext>
            </a:extLst>
          </p:cNvPr>
          <p:cNvSpPr>
            <a:spLocks noGrp="1"/>
          </p:cNvSpPr>
          <p:nvPr>
            <p:ph type="title"/>
          </p:nvPr>
        </p:nvSpPr>
        <p:spPr>
          <a:xfrm>
            <a:off x="311700" y="445025"/>
            <a:ext cx="8520600" cy="572700"/>
          </a:xfrm>
        </p:spPr>
        <p:txBody>
          <a:bodyPr wrap="square" anchor="ctr">
            <a:normAutofit/>
          </a:bodyPr>
          <a:lstStyle/>
          <a:p>
            <a:pPr fontAlgn="t">
              <a:lnSpc>
                <a:spcPct val="90000"/>
              </a:lnSpc>
            </a:pPr>
            <a:br>
              <a:rPr lang="en-US" sz="900" b="1" dirty="0"/>
            </a:br>
            <a:endParaRPr lang="en-US" sz="900" dirty="0"/>
          </a:p>
        </p:txBody>
      </p:sp>
      <p:graphicFrame>
        <p:nvGraphicFramePr>
          <p:cNvPr id="94" name="Text Placeholder 2">
            <a:extLst>
              <a:ext uri="{FF2B5EF4-FFF2-40B4-BE49-F238E27FC236}">
                <a16:creationId xmlns:a16="http://schemas.microsoft.com/office/drawing/2014/main" id="{1E73F7E1-0E4C-A473-2068-08A9A19263C9}"/>
              </a:ext>
            </a:extLst>
          </p:cNvPr>
          <p:cNvGraphicFramePr/>
          <p:nvPr>
            <p:extLst>
              <p:ext uri="{D42A27DB-BD31-4B8C-83A1-F6EECF244321}">
                <p14:modId xmlns:p14="http://schemas.microsoft.com/office/powerpoint/2010/main" val="579352175"/>
              </p:ext>
            </p:extLst>
          </p:nvPr>
        </p:nvGraphicFramePr>
        <p:xfrm>
          <a:off x="311700" y="1208225"/>
          <a:ext cx="8520600" cy="2838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6" name="Title 1">
            <a:extLst>
              <a:ext uri="{FF2B5EF4-FFF2-40B4-BE49-F238E27FC236}">
                <a16:creationId xmlns:a16="http://schemas.microsoft.com/office/drawing/2014/main" id="{3833399C-D1BC-3A44-EE75-7010C98AD524}"/>
              </a:ext>
            </a:extLst>
          </p:cNvPr>
          <p:cNvSpPr>
            <a:spLocks noGrp="1"/>
          </p:cNvSpPr>
          <p:nvPr>
            <p:ph type="title"/>
          </p:nvPr>
        </p:nvSpPr>
        <p:spPr>
          <a:xfrm>
            <a:off x="4765733" y="803003"/>
            <a:ext cx="3366431" cy="1089810"/>
          </a:xfrm>
        </p:spPr>
        <p:txBody>
          <a:bodyPr anchor="b">
            <a:normAutofit/>
          </a:bodyPr>
          <a:lstStyle/>
          <a:p>
            <a:r>
              <a:rPr lang="en-US" sz="5100" b="1"/>
              <a:t>What Tradition Eleven Protects</a:t>
            </a:r>
            <a:endParaRPr lang="en-US" sz="5100"/>
          </a:p>
        </p:txBody>
      </p:sp>
      <p:sp>
        <p:nvSpPr>
          <p:cNvPr id="98" name="Text Placeholder 2">
            <a:extLst>
              <a:ext uri="{FF2B5EF4-FFF2-40B4-BE49-F238E27FC236}">
                <a16:creationId xmlns:a16="http://schemas.microsoft.com/office/drawing/2014/main" id="{1FED1B29-6945-725E-5CA2-C494476936B6}"/>
              </a:ext>
            </a:extLst>
          </p:cNvPr>
          <p:cNvSpPr>
            <a:spLocks noGrp="1"/>
          </p:cNvSpPr>
          <p:nvPr>
            <p:ph idx="1"/>
          </p:nvPr>
        </p:nvSpPr>
        <p:spPr>
          <a:xfrm>
            <a:off x="4765733" y="1909298"/>
            <a:ext cx="3366431" cy="2676772"/>
          </a:xfrm>
        </p:spPr>
        <p:txBody>
          <a:bodyPr>
            <a:normAutofit/>
          </a:bodyPr>
          <a:lstStyle/>
          <a:p>
            <a:pPr fontAlgn="t">
              <a:lnSpc>
                <a:spcPct val="110000"/>
              </a:lnSpc>
              <a:spcAft>
                <a:spcPts val="600"/>
              </a:spcAft>
              <a:buClr>
                <a:srgbClr val="000000"/>
              </a:buClr>
              <a:buFont typeface="Arial"/>
              <a:buNone/>
            </a:pPr>
            <a:r>
              <a:rPr lang="en-US" b="0" i="0" u="none" strike="noStrike" cap="none" spc="0" dirty="0"/>
              <a:t>Two Key Principles</a:t>
            </a:r>
          </a:p>
          <a:p>
            <a:pPr fontAlgn="t">
              <a:lnSpc>
                <a:spcPct val="110000"/>
              </a:lnSpc>
              <a:spcAft>
                <a:spcPts val="600"/>
              </a:spcAft>
              <a:buClr>
                <a:srgbClr val="000000"/>
              </a:buClr>
              <a:buFont typeface="Arial"/>
              <a:buNone/>
            </a:pPr>
            <a:r>
              <a:rPr lang="en-US" b="0" i="0" u="none" strike="noStrike" cap="none" spc="0" dirty="0"/>
              <a:t>Attraction Rather Than Promotion</a:t>
            </a:r>
          </a:p>
          <a:p>
            <a:pPr fontAlgn="t">
              <a:lnSpc>
                <a:spcPct val="110000"/>
              </a:lnSpc>
              <a:spcAft>
                <a:spcPts val="600"/>
              </a:spcAft>
              <a:buClr>
                <a:srgbClr val="000000"/>
              </a:buClr>
              <a:buFont typeface="Arial"/>
              <a:buNone/>
            </a:pPr>
            <a:r>
              <a:rPr lang="en-US" b="0" i="0" u="none" strike="noStrike" cap="none" spc="0" dirty="0"/>
              <a:t>and</a:t>
            </a:r>
          </a:p>
          <a:p>
            <a:pPr fontAlgn="t">
              <a:lnSpc>
                <a:spcPct val="110000"/>
              </a:lnSpc>
              <a:spcAft>
                <a:spcPts val="600"/>
              </a:spcAft>
              <a:buClr>
                <a:srgbClr val="000000"/>
              </a:buClr>
              <a:buFont typeface="Arial"/>
              <a:buNone/>
            </a:pPr>
            <a:r>
              <a:rPr lang="en-US" b="0" i="0" u="none" strike="noStrike" cap="none" spc="0" dirty="0"/>
              <a:t>Personal Anonymity</a:t>
            </a:r>
          </a:p>
          <a:p>
            <a:pPr fontAlgn="t">
              <a:lnSpc>
                <a:spcPct val="110000"/>
              </a:lnSpc>
              <a:spcAft>
                <a:spcPts val="600"/>
              </a:spcAft>
              <a:buClr>
                <a:srgbClr val="000000"/>
              </a:buClr>
              <a:buFont typeface="Arial"/>
              <a:buNone/>
            </a:pPr>
            <a:br>
              <a:rPr lang="en-US" b="0" i="0" u="none" strike="noStrike" cap="none" spc="0" dirty="0"/>
            </a:br>
            <a:endParaRPr lang="en-US" b="0" i="0" u="none" strike="noStrike" cap="none" spc="0" dirty="0"/>
          </a:p>
          <a:p>
            <a:pPr>
              <a:lnSpc>
                <a:spcPct val="110000"/>
              </a:lnSpc>
              <a:spcAft>
                <a:spcPts val="600"/>
              </a:spcAft>
              <a:buClr>
                <a:srgbClr val="000000"/>
              </a:buClr>
            </a:pPr>
            <a:endParaRPr lang="en-US" b="0" i="0" u="none" strike="noStrike" cap="none" spc="0" dirty="0"/>
          </a:p>
        </p:txBody>
      </p:sp>
      <p:pic>
        <p:nvPicPr>
          <p:cNvPr id="9" name="Picture Placeholder 8" descr="HAT&#10;&#10;AI-generated content may be incorrect.">
            <a:extLst>
              <a:ext uri="{FF2B5EF4-FFF2-40B4-BE49-F238E27FC236}">
                <a16:creationId xmlns:a16="http://schemas.microsoft.com/office/drawing/2014/main" id="{4EB1593E-9535-750C-DA7B-96816CBAA743}"/>
              </a:ext>
            </a:extLst>
          </p:cNvPr>
          <p:cNvPicPr>
            <a:picLocks noGrp="1" noChangeAspect="1"/>
          </p:cNvPicPr>
          <p:nvPr>
            <p:ph type="pic" sz="quarter" idx="14"/>
          </p:nvPr>
        </p:nvPicPr>
        <p:blipFill>
          <a:blip r:embed="rId3"/>
          <a:srcRect t="823" b="823"/>
          <a:stretch>
            <a:fillRect/>
          </a:stretch>
        </p:blipFill>
        <p:spPr>
          <a:xfrm>
            <a:off x="773771" y="597474"/>
            <a:ext cx="2794254" cy="2748334"/>
          </a:xfrm>
          <a:custGeom>
            <a:avLst/>
            <a:gdLst>
              <a:gd name="connsiteX0" fmla="*/ 1608654 w 2955473"/>
              <a:gd name="connsiteY0" fmla="*/ 1 h 2975231"/>
              <a:gd name="connsiteX1" fmla="*/ 1907042 w 2955473"/>
              <a:gd name="connsiteY1" fmla="*/ 40268 h 2975231"/>
              <a:gd name="connsiteX2" fmla="*/ 2955473 w 2955473"/>
              <a:gd name="connsiteY2" fmla="*/ 1389745 h 2975231"/>
              <a:gd name="connsiteX3" fmla="*/ 1894542 w 2955473"/>
              <a:gd name="connsiteY3" fmla="*/ 2940652 h 2975231"/>
              <a:gd name="connsiteX4" fmla="*/ 215597 w 2955473"/>
              <a:gd name="connsiteY4" fmla="*/ 2314973 h 2975231"/>
              <a:gd name="connsiteX5" fmla="*/ 51635 w 2955473"/>
              <a:gd name="connsiteY5" fmla="*/ 1085943 h 2975231"/>
              <a:gd name="connsiteX6" fmla="*/ 663171 w 2955473"/>
              <a:gd name="connsiteY6" fmla="*/ 240863 h 2975231"/>
              <a:gd name="connsiteX7" fmla="*/ 1608654 w 2955473"/>
              <a:gd name="connsiteY7" fmla="*/ 1 h 2975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55473" h="2975231">
                <a:moveTo>
                  <a:pt x="1608654" y="1"/>
                </a:moveTo>
                <a:cubicBezTo>
                  <a:pt x="1717499" y="45"/>
                  <a:pt x="1819623" y="12356"/>
                  <a:pt x="1907042" y="40268"/>
                </a:cubicBezTo>
                <a:cubicBezTo>
                  <a:pt x="2256716" y="151916"/>
                  <a:pt x="2944472" y="714411"/>
                  <a:pt x="2955473" y="1389745"/>
                </a:cubicBezTo>
                <a:cubicBezTo>
                  <a:pt x="2909399" y="2225557"/>
                  <a:pt x="2351188" y="2786448"/>
                  <a:pt x="1894542" y="2940652"/>
                </a:cubicBezTo>
                <a:cubicBezTo>
                  <a:pt x="1437897" y="3094857"/>
                  <a:pt x="495451" y="2705978"/>
                  <a:pt x="215597" y="2314973"/>
                </a:cubicBezTo>
                <a:cubicBezTo>
                  <a:pt x="-64257" y="1923967"/>
                  <a:pt x="-14818" y="1411172"/>
                  <a:pt x="51635" y="1085943"/>
                </a:cubicBezTo>
                <a:cubicBezTo>
                  <a:pt x="118088" y="760713"/>
                  <a:pt x="353937" y="415142"/>
                  <a:pt x="663171" y="240863"/>
                </a:cubicBezTo>
                <a:cubicBezTo>
                  <a:pt x="895097" y="110154"/>
                  <a:pt x="1282120" y="-129"/>
                  <a:pt x="1608654" y="1"/>
                </a:cubicBezTo>
                <a:close/>
              </a:path>
            </a:pathLst>
          </a:custGeom>
          <a:blipFill>
            <a:blip r:embed="rId4">
              <a:alphaModFix amt="60000"/>
            </a:blip>
            <a:stretch>
              <a:fillRect/>
            </a:stretch>
          </a:blip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124F9-FDB4-3CA1-0022-8D2F35610975}"/>
              </a:ext>
            </a:extLst>
          </p:cNvPr>
          <p:cNvSpPr>
            <a:spLocks noGrp="1"/>
          </p:cNvSpPr>
          <p:nvPr>
            <p:ph type="title"/>
          </p:nvPr>
        </p:nvSpPr>
        <p:spPr>
          <a:xfrm>
            <a:off x="445240" y="1763795"/>
            <a:ext cx="2915822" cy="1984995"/>
          </a:xfrm>
        </p:spPr>
        <p:txBody>
          <a:bodyPr anchor="ctr">
            <a:normAutofit/>
          </a:bodyPr>
          <a:lstStyle/>
          <a:p>
            <a:r>
              <a:rPr lang="en-US" sz="5000" b="1"/>
              <a:t>Press, Radio, and Films</a:t>
            </a:r>
            <a:br>
              <a:rPr lang="en-US" sz="5000" b="1"/>
            </a:br>
            <a:endParaRPr lang="en-US" sz="5000"/>
          </a:p>
        </p:txBody>
      </p:sp>
      <p:graphicFrame>
        <p:nvGraphicFramePr>
          <p:cNvPr id="5" name="Text Placeholder 2">
            <a:extLst>
              <a:ext uri="{FF2B5EF4-FFF2-40B4-BE49-F238E27FC236}">
                <a16:creationId xmlns:a16="http://schemas.microsoft.com/office/drawing/2014/main" id="{AD15A11B-6061-CF23-28E9-26634C9A49EF}"/>
              </a:ext>
            </a:extLst>
          </p:cNvPr>
          <p:cNvGraphicFramePr/>
          <p:nvPr>
            <p:extLst>
              <p:ext uri="{D42A27DB-BD31-4B8C-83A1-F6EECF244321}">
                <p14:modId xmlns:p14="http://schemas.microsoft.com/office/powerpoint/2010/main" val="1011224359"/>
              </p:ext>
            </p:extLst>
          </p:nvPr>
        </p:nvGraphicFramePr>
        <p:xfrm>
          <a:off x="4981698" y="711680"/>
          <a:ext cx="3248331" cy="37913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66738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2C110-B326-805F-B108-81470F987F69}"/>
              </a:ext>
            </a:extLst>
          </p:cNvPr>
          <p:cNvSpPr>
            <a:spLocks noGrp="1"/>
          </p:cNvSpPr>
          <p:nvPr>
            <p:ph type="title"/>
          </p:nvPr>
        </p:nvSpPr>
        <p:spPr>
          <a:xfrm>
            <a:off x="445240" y="1763795"/>
            <a:ext cx="2915822" cy="1984995"/>
          </a:xfrm>
        </p:spPr>
        <p:txBody>
          <a:bodyPr anchor="ctr">
            <a:normAutofit/>
          </a:bodyPr>
          <a:lstStyle/>
          <a:p>
            <a:r>
              <a:rPr lang="en-US" sz="5000" b="1"/>
              <a:t>Defining Social Media Today</a:t>
            </a:r>
            <a:br>
              <a:rPr lang="en-US" sz="5000" b="1"/>
            </a:br>
            <a:endParaRPr lang="en-US" sz="5000"/>
          </a:p>
        </p:txBody>
      </p:sp>
      <p:sp>
        <p:nvSpPr>
          <p:cNvPr id="3" name="Text Placeholder 2">
            <a:extLst>
              <a:ext uri="{FF2B5EF4-FFF2-40B4-BE49-F238E27FC236}">
                <a16:creationId xmlns:a16="http://schemas.microsoft.com/office/drawing/2014/main" id="{B94CB05C-4237-A119-41DC-A8C5AC4CD9B5}"/>
              </a:ext>
            </a:extLst>
          </p:cNvPr>
          <p:cNvSpPr>
            <a:spLocks noGrp="1"/>
          </p:cNvSpPr>
          <p:nvPr>
            <p:ph idx="1"/>
          </p:nvPr>
        </p:nvSpPr>
        <p:spPr>
          <a:xfrm>
            <a:off x="4981698" y="711680"/>
            <a:ext cx="3248331" cy="3791309"/>
          </a:xfrm>
        </p:spPr>
        <p:txBody>
          <a:bodyPr anchor="ctr">
            <a:normAutofit/>
          </a:bodyPr>
          <a:lstStyle/>
          <a:p>
            <a:pPr fontAlgn="t">
              <a:buNone/>
            </a:pPr>
            <a:r>
              <a:rPr lang="en-US" sz="1100" b="1"/>
              <a:t>Public Communication Platforms</a:t>
            </a:r>
          </a:p>
          <a:p>
            <a:pPr fontAlgn="t">
              <a:buNone/>
            </a:pPr>
            <a:r>
              <a:rPr lang="en-US" sz="1100"/>
              <a:t>Social media includes:</a:t>
            </a:r>
          </a:p>
          <a:p>
            <a:pPr marL="342900" lvl="0" fontAlgn="t">
              <a:buFont typeface="Arial" panose="020B0604020202020204" pitchFamily="34" charset="0"/>
              <a:buChar char="•"/>
            </a:pPr>
            <a:r>
              <a:rPr lang="en-US" sz="1100"/>
              <a:t>Facebook</a:t>
            </a:r>
          </a:p>
          <a:p>
            <a:pPr marL="342900" lvl="0" fontAlgn="t">
              <a:buFont typeface="Arial" panose="020B0604020202020204" pitchFamily="34" charset="0"/>
              <a:buChar char="•"/>
            </a:pPr>
            <a:r>
              <a:rPr lang="en-US" sz="1100"/>
              <a:t>Instagram</a:t>
            </a:r>
          </a:p>
          <a:p>
            <a:pPr marL="342900" lvl="0" fontAlgn="t">
              <a:buFont typeface="Arial" panose="020B0604020202020204" pitchFamily="34" charset="0"/>
              <a:buChar char="•"/>
            </a:pPr>
            <a:r>
              <a:rPr lang="en-US" sz="1100"/>
              <a:t>TikTok</a:t>
            </a:r>
          </a:p>
          <a:p>
            <a:pPr marL="342900" lvl="0" fontAlgn="t">
              <a:buFont typeface="Arial" panose="020B0604020202020204" pitchFamily="34" charset="0"/>
              <a:buChar char="•"/>
            </a:pPr>
            <a:r>
              <a:rPr lang="en-US" sz="1100"/>
              <a:t>LinkedIn</a:t>
            </a:r>
          </a:p>
          <a:p>
            <a:pPr marL="342900" lvl="0" fontAlgn="t">
              <a:buFont typeface="Arial" panose="020B0604020202020204" pitchFamily="34" charset="0"/>
              <a:buChar char="•"/>
            </a:pPr>
            <a:r>
              <a:rPr lang="en-US" sz="1100"/>
              <a:t>X</a:t>
            </a:r>
          </a:p>
          <a:p>
            <a:pPr marL="342900" lvl="0" fontAlgn="t">
              <a:buFont typeface="Arial" panose="020B0604020202020204" pitchFamily="34" charset="0"/>
              <a:buChar char="•"/>
            </a:pPr>
            <a:r>
              <a:rPr lang="en-US" sz="1100"/>
              <a:t>YouTube</a:t>
            </a:r>
          </a:p>
          <a:p>
            <a:pPr marL="342900" lvl="0" fontAlgn="t">
              <a:buFont typeface="Arial" panose="020B0604020202020204" pitchFamily="34" charset="0"/>
              <a:buChar char="•"/>
            </a:pPr>
            <a:r>
              <a:rPr lang="en-US" sz="1100"/>
              <a:t>Podcasts</a:t>
            </a:r>
          </a:p>
          <a:p>
            <a:pPr marL="342900" lvl="0" fontAlgn="t">
              <a:buFont typeface="Arial" panose="020B0604020202020204" pitchFamily="34" charset="0"/>
              <a:buChar char="•"/>
            </a:pPr>
            <a:r>
              <a:rPr lang="en-US" sz="1100"/>
              <a:t>Livestreams</a:t>
            </a:r>
          </a:p>
          <a:p>
            <a:pPr fontAlgn="t">
              <a:buNone/>
            </a:pPr>
            <a:r>
              <a:rPr lang="en-US" sz="1100"/>
              <a:t>For many people:</a:t>
            </a:r>
          </a:p>
          <a:p>
            <a:pPr fontAlgn="t">
              <a:buNone/>
            </a:pPr>
            <a:r>
              <a:rPr lang="en-US" sz="1100"/>
              <a:t>Social media = today's press, radio, and films</a:t>
            </a:r>
          </a:p>
          <a:p>
            <a:endParaRPr lang="en-US" sz="1100"/>
          </a:p>
        </p:txBody>
      </p:sp>
    </p:spTree>
    <p:extLst>
      <p:ext uri="{BB962C8B-B14F-4D97-AF65-F5344CB8AC3E}">
        <p14:creationId xmlns:p14="http://schemas.microsoft.com/office/powerpoint/2010/main" val="770861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95BF6-C437-6B8C-2B78-8B7B5B439FFC}"/>
              </a:ext>
            </a:extLst>
          </p:cNvPr>
          <p:cNvSpPr>
            <a:spLocks noGrp="1"/>
          </p:cNvSpPr>
          <p:nvPr>
            <p:ph type="title"/>
          </p:nvPr>
        </p:nvSpPr>
        <p:spPr>
          <a:xfrm>
            <a:off x="445240" y="1763795"/>
            <a:ext cx="2915822" cy="1984995"/>
          </a:xfrm>
        </p:spPr>
        <p:txBody>
          <a:bodyPr anchor="ctr">
            <a:normAutofit/>
          </a:bodyPr>
          <a:lstStyle/>
          <a:p>
            <a:r>
              <a:rPr lang="en-US" sz="5000" b="1"/>
              <a:t>Digital Recovery Landscape</a:t>
            </a:r>
            <a:br>
              <a:rPr lang="en-US" sz="5000" b="1"/>
            </a:br>
            <a:endParaRPr lang="en-US" sz="5000"/>
          </a:p>
        </p:txBody>
      </p:sp>
      <p:graphicFrame>
        <p:nvGraphicFramePr>
          <p:cNvPr id="5" name="Text Placeholder 2">
            <a:extLst>
              <a:ext uri="{FF2B5EF4-FFF2-40B4-BE49-F238E27FC236}">
                <a16:creationId xmlns:a16="http://schemas.microsoft.com/office/drawing/2014/main" id="{A90E98BB-F792-4DB9-B722-11BBCE79DC81}"/>
              </a:ext>
            </a:extLst>
          </p:cNvPr>
          <p:cNvGraphicFramePr/>
          <p:nvPr>
            <p:extLst>
              <p:ext uri="{D42A27DB-BD31-4B8C-83A1-F6EECF244321}">
                <p14:modId xmlns:p14="http://schemas.microsoft.com/office/powerpoint/2010/main" val="403858539"/>
              </p:ext>
            </p:extLst>
          </p:nvPr>
        </p:nvGraphicFramePr>
        <p:xfrm>
          <a:off x="4981698" y="711680"/>
          <a:ext cx="3248331" cy="37913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81184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7645A-BA69-7A68-8DB9-4BE8BAB9D389}"/>
              </a:ext>
            </a:extLst>
          </p:cNvPr>
          <p:cNvSpPr>
            <a:spLocks noGrp="1"/>
          </p:cNvSpPr>
          <p:nvPr>
            <p:ph type="title"/>
          </p:nvPr>
        </p:nvSpPr>
        <p:spPr>
          <a:xfrm>
            <a:off x="445240" y="1763795"/>
            <a:ext cx="2915822" cy="1984995"/>
          </a:xfrm>
        </p:spPr>
        <p:txBody>
          <a:bodyPr anchor="ctr">
            <a:normAutofit/>
          </a:bodyPr>
          <a:lstStyle/>
          <a:p>
            <a:r>
              <a:rPr lang="en-US" b="1"/>
              <a:t>Major Impact #1</a:t>
            </a:r>
            <a:br>
              <a:rPr lang="en-US" b="1"/>
            </a:br>
            <a:endParaRPr lang="en-US"/>
          </a:p>
        </p:txBody>
      </p:sp>
      <p:sp>
        <p:nvSpPr>
          <p:cNvPr id="3" name="Text Placeholder 2">
            <a:extLst>
              <a:ext uri="{FF2B5EF4-FFF2-40B4-BE49-F238E27FC236}">
                <a16:creationId xmlns:a16="http://schemas.microsoft.com/office/drawing/2014/main" id="{FBF8E70A-D84A-6CA9-73E8-FF7E2D69713D}"/>
              </a:ext>
            </a:extLst>
          </p:cNvPr>
          <p:cNvSpPr>
            <a:spLocks noGrp="1"/>
          </p:cNvSpPr>
          <p:nvPr>
            <p:ph idx="1"/>
          </p:nvPr>
        </p:nvSpPr>
        <p:spPr>
          <a:xfrm>
            <a:off x="4981698" y="711680"/>
            <a:ext cx="3248331" cy="3791309"/>
          </a:xfrm>
        </p:spPr>
        <p:txBody>
          <a:bodyPr anchor="ctr">
            <a:normAutofit/>
          </a:bodyPr>
          <a:lstStyle/>
          <a:p>
            <a:pPr fontAlgn="t">
              <a:buNone/>
            </a:pPr>
            <a:r>
              <a:rPr lang="en-US" b="1" dirty="0"/>
              <a:t>Anonymity</a:t>
            </a:r>
          </a:p>
          <a:p>
            <a:pPr fontAlgn="t">
              <a:buNone/>
            </a:pPr>
            <a:r>
              <a:rPr lang="en-US" dirty="0"/>
              <a:t>Challenges:</a:t>
            </a:r>
          </a:p>
          <a:p>
            <a:pPr marL="342900" lvl="0" fontAlgn="t">
              <a:buFont typeface="Arial" panose="020B0604020202020204" pitchFamily="34" charset="0"/>
              <a:buChar char="•"/>
            </a:pPr>
            <a:r>
              <a:rPr lang="en-US" dirty="0"/>
              <a:t>Photos</a:t>
            </a:r>
          </a:p>
          <a:p>
            <a:pPr marL="342900" lvl="0" fontAlgn="t">
              <a:buFont typeface="Arial" panose="020B0604020202020204" pitchFamily="34" charset="0"/>
              <a:buChar char="•"/>
            </a:pPr>
            <a:r>
              <a:rPr lang="en-US" dirty="0"/>
              <a:t>Tags</a:t>
            </a:r>
          </a:p>
          <a:p>
            <a:pPr marL="342900" lvl="0" fontAlgn="t">
              <a:buFont typeface="Arial" panose="020B0604020202020204" pitchFamily="34" charset="0"/>
              <a:buChar char="•"/>
            </a:pPr>
            <a:r>
              <a:rPr lang="en-US" dirty="0"/>
              <a:t>Videos</a:t>
            </a:r>
          </a:p>
          <a:p>
            <a:pPr marL="342900" lvl="0" fontAlgn="t">
              <a:buFont typeface="Arial" panose="020B0604020202020204" pitchFamily="34" charset="0"/>
              <a:buChar char="•"/>
            </a:pPr>
            <a:r>
              <a:rPr lang="en-US" dirty="0"/>
              <a:t>Public comments</a:t>
            </a:r>
          </a:p>
          <a:p>
            <a:pPr marL="342900" lvl="0" fontAlgn="t">
              <a:buFont typeface="Arial" panose="020B0604020202020204" pitchFamily="34" charset="0"/>
              <a:buChar char="•"/>
            </a:pPr>
            <a:r>
              <a:rPr lang="en-US" dirty="0"/>
              <a:t>Livestreams</a:t>
            </a:r>
          </a:p>
          <a:p>
            <a:pPr fontAlgn="t">
              <a:buNone/>
            </a:pPr>
            <a:r>
              <a:rPr lang="en-US" dirty="0"/>
              <a:t>Question:</a:t>
            </a:r>
          </a:p>
          <a:p>
            <a:pPr fontAlgn="t">
              <a:buNone/>
            </a:pPr>
            <a:r>
              <a:rPr lang="en-US" dirty="0"/>
              <a:t>Can content remain anonymous after it is shared?</a:t>
            </a:r>
          </a:p>
          <a:p>
            <a:endParaRPr lang="en-US" dirty="0"/>
          </a:p>
        </p:txBody>
      </p:sp>
    </p:spTree>
    <p:extLst>
      <p:ext uri="{BB962C8B-B14F-4D97-AF65-F5344CB8AC3E}">
        <p14:creationId xmlns:p14="http://schemas.microsoft.com/office/powerpoint/2010/main" val="3809645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70593-363D-6940-5116-70CE737F9158}"/>
              </a:ext>
            </a:extLst>
          </p:cNvPr>
          <p:cNvSpPr>
            <a:spLocks noGrp="1"/>
          </p:cNvSpPr>
          <p:nvPr>
            <p:ph type="title"/>
          </p:nvPr>
        </p:nvSpPr>
        <p:spPr>
          <a:xfrm>
            <a:off x="445240" y="1763795"/>
            <a:ext cx="2915822" cy="1984995"/>
          </a:xfrm>
        </p:spPr>
        <p:txBody>
          <a:bodyPr anchor="ctr">
            <a:normAutofit/>
          </a:bodyPr>
          <a:lstStyle/>
          <a:p>
            <a:r>
              <a:rPr lang="en-US" b="1"/>
              <a:t>Major Impact #2</a:t>
            </a:r>
            <a:br>
              <a:rPr lang="en-US" b="1"/>
            </a:br>
            <a:endParaRPr lang="en-US"/>
          </a:p>
        </p:txBody>
      </p:sp>
      <p:graphicFrame>
        <p:nvGraphicFramePr>
          <p:cNvPr id="5" name="Text Placeholder 2">
            <a:extLst>
              <a:ext uri="{FF2B5EF4-FFF2-40B4-BE49-F238E27FC236}">
                <a16:creationId xmlns:a16="http://schemas.microsoft.com/office/drawing/2014/main" id="{415E0D28-BA71-0BEA-26AE-DAD1A8254DD9}"/>
              </a:ext>
            </a:extLst>
          </p:cNvPr>
          <p:cNvGraphicFramePr/>
          <p:nvPr>
            <p:extLst>
              <p:ext uri="{D42A27DB-BD31-4B8C-83A1-F6EECF244321}">
                <p14:modId xmlns:p14="http://schemas.microsoft.com/office/powerpoint/2010/main" val="1893924065"/>
              </p:ext>
            </p:extLst>
          </p:nvPr>
        </p:nvGraphicFramePr>
        <p:xfrm>
          <a:off x="4981698" y="711680"/>
          <a:ext cx="3248331" cy="37913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75042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CD303-F297-9BA0-72DE-24A381D74A59}"/>
              </a:ext>
            </a:extLst>
          </p:cNvPr>
          <p:cNvSpPr>
            <a:spLocks noGrp="1"/>
          </p:cNvSpPr>
          <p:nvPr>
            <p:ph type="title"/>
          </p:nvPr>
        </p:nvSpPr>
        <p:spPr>
          <a:xfrm>
            <a:off x="445240" y="1763795"/>
            <a:ext cx="2915822" cy="1984995"/>
          </a:xfrm>
        </p:spPr>
        <p:txBody>
          <a:bodyPr anchor="ctr">
            <a:normAutofit/>
          </a:bodyPr>
          <a:lstStyle/>
          <a:p>
            <a:r>
              <a:rPr lang="en-US" sz="5000" b="1"/>
              <a:t>Anonymity in Practice</a:t>
            </a:r>
            <a:br>
              <a:rPr lang="en-US" sz="5000" b="1"/>
            </a:br>
            <a:br>
              <a:rPr lang="en-US" sz="5000" b="1"/>
            </a:br>
            <a:endParaRPr lang="en-US" sz="5000"/>
          </a:p>
        </p:txBody>
      </p:sp>
      <p:graphicFrame>
        <p:nvGraphicFramePr>
          <p:cNvPr id="7" name="Text Placeholder 2">
            <a:extLst>
              <a:ext uri="{FF2B5EF4-FFF2-40B4-BE49-F238E27FC236}">
                <a16:creationId xmlns:a16="http://schemas.microsoft.com/office/drawing/2014/main" id="{7CCEFC15-599A-0CCD-14B0-CC02A28D447D}"/>
              </a:ext>
            </a:extLst>
          </p:cNvPr>
          <p:cNvGraphicFramePr/>
          <p:nvPr>
            <p:extLst>
              <p:ext uri="{D42A27DB-BD31-4B8C-83A1-F6EECF244321}">
                <p14:modId xmlns:p14="http://schemas.microsoft.com/office/powerpoint/2010/main" val="3970098940"/>
              </p:ext>
            </p:extLst>
          </p:nvPr>
        </p:nvGraphicFramePr>
        <p:xfrm>
          <a:off x="4981698" y="711680"/>
          <a:ext cx="3248331" cy="37913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2034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44A5D-1135-5BC2-A568-B54E183C427E}"/>
              </a:ext>
            </a:extLst>
          </p:cNvPr>
          <p:cNvSpPr>
            <a:spLocks noGrp="1"/>
          </p:cNvSpPr>
          <p:nvPr>
            <p:ph type="title"/>
          </p:nvPr>
        </p:nvSpPr>
        <p:spPr>
          <a:xfrm>
            <a:off x="445240" y="1763795"/>
            <a:ext cx="2915822" cy="1984995"/>
          </a:xfrm>
        </p:spPr>
        <p:txBody>
          <a:bodyPr anchor="ctr">
            <a:normAutofit/>
          </a:bodyPr>
          <a:lstStyle/>
          <a:p>
            <a:r>
              <a:rPr lang="en-US" b="1"/>
              <a:t>Attraction vs Promotion</a:t>
            </a:r>
            <a:br>
              <a:rPr lang="en-US" b="1"/>
            </a:br>
            <a:endParaRPr lang="en-US"/>
          </a:p>
        </p:txBody>
      </p:sp>
      <p:sp>
        <p:nvSpPr>
          <p:cNvPr id="3" name="Text Placeholder 2">
            <a:extLst>
              <a:ext uri="{FF2B5EF4-FFF2-40B4-BE49-F238E27FC236}">
                <a16:creationId xmlns:a16="http://schemas.microsoft.com/office/drawing/2014/main" id="{7A151DC1-A012-EC10-3C1C-3EDE53820A8A}"/>
              </a:ext>
            </a:extLst>
          </p:cNvPr>
          <p:cNvSpPr>
            <a:spLocks noGrp="1"/>
          </p:cNvSpPr>
          <p:nvPr>
            <p:ph idx="1"/>
          </p:nvPr>
        </p:nvSpPr>
        <p:spPr>
          <a:xfrm>
            <a:off x="4981698" y="711680"/>
            <a:ext cx="3248331" cy="3791309"/>
          </a:xfrm>
        </p:spPr>
        <p:txBody>
          <a:bodyPr anchor="ctr">
            <a:normAutofit/>
          </a:bodyPr>
          <a:lstStyle/>
          <a:p>
            <a:pPr fontAlgn="t">
              <a:buNone/>
            </a:pPr>
            <a:r>
              <a:rPr lang="en-US" b="1" dirty="0"/>
              <a:t>The Balancing Act</a:t>
            </a:r>
          </a:p>
          <a:p>
            <a:pPr fontAlgn="t">
              <a:buNone/>
            </a:pPr>
            <a:r>
              <a:rPr lang="en-US" dirty="0"/>
              <a:t>Attraction:</a:t>
            </a:r>
          </a:p>
          <a:p>
            <a:pPr marL="342900" lvl="0" fontAlgn="t">
              <a:buFont typeface="Arial" panose="020B0604020202020204" pitchFamily="34" charset="0"/>
              <a:buChar char="•"/>
            </a:pPr>
            <a:r>
              <a:rPr lang="en-US" dirty="0"/>
              <a:t>Information</a:t>
            </a:r>
          </a:p>
          <a:p>
            <a:pPr marL="342900" lvl="0" fontAlgn="t">
              <a:buFont typeface="Arial" panose="020B0604020202020204" pitchFamily="34" charset="0"/>
              <a:buChar char="•"/>
            </a:pPr>
            <a:r>
              <a:rPr lang="en-US" dirty="0"/>
              <a:t>Hope</a:t>
            </a:r>
          </a:p>
          <a:p>
            <a:pPr marL="342900" lvl="0" fontAlgn="t">
              <a:buFont typeface="Arial" panose="020B0604020202020204" pitchFamily="34" charset="0"/>
              <a:buChar char="•"/>
            </a:pPr>
            <a:r>
              <a:rPr lang="en-US" dirty="0"/>
              <a:t>Accessibility</a:t>
            </a:r>
          </a:p>
          <a:p>
            <a:pPr fontAlgn="t">
              <a:buNone/>
            </a:pPr>
            <a:r>
              <a:rPr lang="en-US" dirty="0"/>
              <a:t>Promotion:</a:t>
            </a:r>
          </a:p>
          <a:p>
            <a:pPr marL="342900" lvl="0" fontAlgn="t">
              <a:buFont typeface="Arial" panose="020B0604020202020204" pitchFamily="34" charset="0"/>
              <a:buChar char="•"/>
            </a:pPr>
            <a:r>
              <a:rPr lang="en-US" dirty="0"/>
              <a:t>Marketing</a:t>
            </a:r>
          </a:p>
          <a:p>
            <a:pPr marL="342900" lvl="0" fontAlgn="t">
              <a:buFont typeface="Arial" panose="020B0604020202020204" pitchFamily="34" charset="0"/>
              <a:buChar char="•"/>
            </a:pPr>
            <a:r>
              <a:rPr lang="en-US" dirty="0"/>
              <a:t>Advertising</a:t>
            </a:r>
          </a:p>
          <a:p>
            <a:pPr marL="342900" lvl="0" fontAlgn="t">
              <a:buFont typeface="Arial" panose="020B0604020202020204" pitchFamily="34" charset="0"/>
              <a:buChar char="•"/>
            </a:pPr>
            <a:r>
              <a:rPr lang="en-US" dirty="0"/>
              <a:t>Self-promotion</a:t>
            </a:r>
          </a:p>
          <a:p>
            <a:pPr fontAlgn="t">
              <a:buNone/>
            </a:pPr>
            <a:r>
              <a:rPr lang="en-US" dirty="0"/>
              <a:t>Discussion: Where is the line?</a:t>
            </a:r>
          </a:p>
          <a:p>
            <a:endParaRPr lang="en-US" dirty="0"/>
          </a:p>
        </p:txBody>
      </p:sp>
    </p:spTree>
    <p:extLst>
      <p:ext uri="{BB962C8B-B14F-4D97-AF65-F5344CB8AC3E}">
        <p14:creationId xmlns:p14="http://schemas.microsoft.com/office/powerpoint/2010/main" val="42458065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7BAE1-5265-9375-A2EF-BCD75FB55642}"/>
              </a:ext>
            </a:extLst>
          </p:cNvPr>
          <p:cNvSpPr>
            <a:spLocks noGrp="1"/>
          </p:cNvSpPr>
          <p:nvPr>
            <p:ph type="title"/>
          </p:nvPr>
        </p:nvSpPr>
        <p:spPr>
          <a:xfrm>
            <a:off x="445240" y="1763795"/>
            <a:ext cx="2915822" cy="1984995"/>
          </a:xfrm>
        </p:spPr>
        <p:txBody>
          <a:bodyPr anchor="ctr">
            <a:normAutofit/>
          </a:bodyPr>
          <a:lstStyle/>
          <a:p>
            <a:r>
              <a:rPr lang="en-US" b="1"/>
              <a:t>Attraction in Action</a:t>
            </a:r>
            <a:br>
              <a:rPr lang="en-US" b="1"/>
            </a:br>
            <a:endParaRPr lang="en-US"/>
          </a:p>
        </p:txBody>
      </p:sp>
      <p:sp>
        <p:nvSpPr>
          <p:cNvPr id="3" name="Text Placeholder 2">
            <a:extLst>
              <a:ext uri="{FF2B5EF4-FFF2-40B4-BE49-F238E27FC236}">
                <a16:creationId xmlns:a16="http://schemas.microsoft.com/office/drawing/2014/main" id="{2ABCBDF2-C3B7-0B3E-2106-D2CA2ADB46FE}"/>
              </a:ext>
            </a:extLst>
          </p:cNvPr>
          <p:cNvSpPr>
            <a:spLocks noGrp="1"/>
          </p:cNvSpPr>
          <p:nvPr>
            <p:ph idx="1"/>
          </p:nvPr>
        </p:nvSpPr>
        <p:spPr>
          <a:xfrm>
            <a:off x="4981698" y="711680"/>
            <a:ext cx="3248331" cy="3791309"/>
          </a:xfrm>
        </p:spPr>
        <p:txBody>
          <a:bodyPr anchor="ctr">
            <a:normAutofit/>
          </a:bodyPr>
          <a:lstStyle/>
          <a:p>
            <a:pPr fontAlgn="t">
              <a:buNone/>
            </a:pPr>
            <a:r>
              <a:rPr lang="en-US" dirty="0"/>
              <a:t>Examples:</a:t>
            </a:r>
          </a:p>
          <a:p>
            <a:pPr fontAlgn="t">
              <a:buNone/>
            </a:pPr>
            <a:r>
              <a:rPr lang="en-US" dirty="0"/>
              <a:t>✅ Meeting Finder</a:t>
            </a:r>
          </a:p>
          <a:p>
            <a:pPr fontAlgn="t">
              <a:buNone/>
            </a:pPr>
            <a:r>
              <a:rPr lang="en-US" dirty="0"/>
              <a:t>✅ Event Information</a:t>
            </a:r>
          </a:p>
          <a:p>
            <a:pPr fontAlgn="t">
              <a:buNone/>
            </a:pPr>
            <a:r>
              <a:rPr lang="en-US" dirty="0"/>
              <a:t>✅ Literature Resources</a:t>
            </a:r>
          </a:p>
          <a:p>
            <a:pPr fontAlgn="t">
              <a:buNone/>
            </a:pPr>
            <a:r>
              <a:rPr lang="en-US" dirty="0"/>
              <a:t>✅ Recovery Information</a:t>
            </a:r>
          </a:p>
          <a:p>
            <a:pPr fontAlgn="t">
              <a:buNone/>
            </a:pPr>
            <a:r>
              <a:rPr lang="en-US" dirty="0"/>
              <a:t>Avoid:</a:t>
            </a:r>
          </a:p>
          <a:p>
            <a:pPr fontAlgn="t">
              <a:buNone/>
            </a:pPr>
            <a:r>
              <a:rPr lang="en-US" dirty="0"/>
              <a:t>❌ Celebrity-focused content</a:t>
            </a:r>
          </a:p>
          <a:p>
            <a:pPr fontAlgn="t">
              <a:buNone/>
            </a:pPr>
            <a:r>
              <a:rPr lang="en-US" dirty="0"/>
              <a:t>❌ Influencer culture</a:t>
            </a:r>
          </a:p>
          <a:p>
            <a:pPr fontAlgn="t">
              <a:buNone/>
            </a:pPr>
            <a:r>
              <a:rPr lang="en-US" dirty="0"/>
              <a:t>❌ Personality-driven messaging</a:t>
            </a:r>
          </a:p>
          <a:p>
            <a:endParaRPr lang="en-US" dirty="0"/>
          </a:p>
        </p:txBody>
      </p:sp>
    </p:spTree>
    <p:extLst>
      <p:ext uri="{BB962C8B-B14F-4D97-AF65-F5344CB8AC3E}">
        <p14:creationId xmlns:p14="http://schemas.microsoft.com/office/powerpoint/2010/main" val="20879759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87284-6386-BC27-00DA-9613ADB56E1C}"/>
              </a:ext>
            </a:extLst>
          </p:cNvPr>
          <p:cNvSpPr>
            <a:spLocks noGrp="1"/>
          </p:cNvSpPr>
          <p:nvPr>
            <p:ph type="title"/>
          </p:nvPr>
        </p:nvSpPr>
        <p:spPr>
          <a:xfrm>
            <a:off x="445240" y="1763795"/>
            <a:ext cx="2915822" cy="1984995"/>
          </a:xfrm>
        </p:spPr>
        <p:txBody>
          <a:bodyPr anchor="ctr">
            <a:normAutofit/>
          </a:bodyPr>
          <a:lstStyle/>
          <a:p>
            <a:r>
              <a:rPr lang="en-US" b="1"/>
              <a:t>Major Impact #3</a:t>
            </a:r>
            <a:br>
              <a:rPr lang="en-US" b="1" dirty="0"/>
            </a:br>
            <a:endParaRPr lang="en-US" dirty="0"/>
          </a:p>
        </p:txBody>
      </p:sp>
      <p:sp>
        <p:nvSpPr>
          <p:cNvPr id="3" name="Text Placeholder 2">
            <a:extLst>
              <a:ext uri="{FF2B5EF4-FFF2-40B4-BE49-F238E27FC236}">
                <a16:creationId xmlns:a16="http://schemas.microsoft.com/office/drawing/2014/main" id="{2CB7EA8B-6623-A96E-F113-E2C621A5D30C}"/>
              </a:ext>
            </a:extLst>
          </p:cNvPr>
          <p:cNvSpPr>
            <a:spLocks noGrp="1"/>
          </p:cNvSpPr>
          <p:nvPr>
            <p:ph idx="1"/>
          </p:nvPr>
        </p:nvSpPr>
        <p:spPr>
          <a:xfrm>
            <a:off x="4981698" y="711680"/>
            <a:ext cx="3248331" cy="3791309"/>
          </a:xfrm>
        </p:spPr>
        <p:txBody>
          <a:bodyPr anchor="ctr">
            <a:normAutofit/>
          </a:bodyPr>
          <a:lstStyle/>
          <a:p>
            <a:pPr fontAlgn="t">
              <a:buNone/>
            </a:pPr>
            <a:r>
              <a:rPr lang="en-US" b="1" dirty="0"/>
              <a:t>Unity</a:t>
            </a:r>
          </a:p>
          <a:p>
            <a:pPr fontAlgn="t">
              <a:buNone/>
            </a:pPr>
            <a:r>
              <a:rPr lang="en-US" dirty="0"/>
              <a:t>Social media rewards:</a:t>
            </a:r>
          </a:p>
          <a:p>
            <a:pPr marL="342900" lvl="0" fontAlgn="t">
              <a:buFont typeface="Arial" panose="020B0604020202020204" pitchFamily="34" charset="0"/>
              <a:buChar char="•"/>
            </a:pPr>
            <a:r>
              <a:rPr lang="en-US" dirty="0"/>
              <a:t>Strong opinions</a:t>
            </a:r>
          </a:p>
          <a:p>
            <a:pPr marL="342900" lvl="0" fontAlgn="t">
              <a:buFont typeface="Arial" panose="020B0604020202020204" pitchFamily="34" charset="0"/>
              <a:buChar char="•"/>
            </a:pPr>
            <a:r>
              <a:rPr lang="en-US" dirty="0"/>
              <a:t>Controversy</a:t>
            </a:r>
          </a:p>
          <a:p>
            <a:pPr marL="342900" lvl="0" fontAlgn="t">
              <a:buFont typeface="Arial" panose="020B0604020202020204" pitchFamily="34" charset="0"/>
              <a:buChar char="•"/>
            </a:pPr>
            <a:r>
              <a:rPr lang="en-US" dirty="0"/>
              <a:t>Emotional reactions</a:t>
            </a:r>
          </a:p>
          <a:p>
            <a:pPr fontAlgn="t">
              <a:buNone/>
            </a:pPr>
            <a:r>
              <a:rPr lang="en-US" dirty="0"/>
              <a:t>Traditions emphasize:</a:t>
            </a:r>
          </a:p>
          <a:p>
            <a:pPr marL="342900" lvl="0" fontAlgn="t">
              <a:buFont typeface="Arial" panose="020B0604020202020204" pitchFamily="34" charset="0"/>
              <a:buChar char="•"/>
            </a:pPr>
            <a:r>
              <a:rPr lang="en-US" dirty="0"/>
              <a:t>Unity</a:t>
            </a:r>
          </a:p>
          <a:p>
            <a:pPr marL="342900" lvl="0" fontAlgn="t">
              <a:buFont typeface="Arial" panose="020B0604020202020204" pitchFamily="34" charset="0"/>
              <a:buChar char="•"/>
            </a:pPr>
            <a:r>
              <a:rPr lang="en-US" dirty="0"/>
              <a:t>Humility</a:t>
            </a:r>
          </a:p>
          <a:p>
            <a:pPr marL="342900" lvl="0" fontAlgn="t">
              <a:buFont typeface="Arial" panose="020B0604020202020204" pitchFamily="34" charset="0"/>
              <a:buChar char="•"/>
            </a:pPr>
            <a:r>
              <a:rPr lang="en-US" dirty="0"/>
              <a:t>Respect</a:t>
            </a:r>
          </a:p>
        </p:txBody>
      </p:sp>
    </p:spTree>
    <p:extLst>
      <p:ext uri="{BB962C8B-B14F-4D97-AF65-F5344CB8AC3E}">
        <p14:creationId xmlns:p14="http://schemas.microsoft.com/office/powerpoint/2010/main" val="3316026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EC2AE-1327-D5D7-9461-A9BBD661FFE7}"/>
              </a:ext>
            </a:extLst>
          </p:cNvPr>
          <p:cNvSpPr>
            <a:spLocks noGrp="1"/>
          </p:cNvSpPr>
          <p:nvPr>
            <p:ph type="title"/>
          </p:nvPr>
        </p:nvSpPr>
        <p:spPr>
          <a:xfrm>
            <a:off x="445240" y="1763795"/>
            <a:ext cx="2915822" cy="1984995"/>
          </a:xfrm>
        </p:spPr>
        <p:txBody>
          <a:bodyPr anchor="ctr">
            <a:normAutofit/>
          </a:bodyPr>
          <a:lstStyle/>
          <a:p>
            <a:r>
              <a:rPr lang="en-US" b="1"/>
              <a:t>Major Impact #4</a:t>
            </a:r>
            <a:br>
              <a:rPr lang="en-US" b="1"/>
            </a:br>
            <a:endParaRPr lang="en-US"/>
          </a:p>
        </p:txBody>
      </p:sp>
      <p:sp>
        <p:nvSpPr>
          <p:cNvPr id="3" name="Text Placeholder 2">
            <a:extLst>
              <a:ext uri="{FF2B5EF4-FFF2-40B4-BE49-F238E27FC236}">
                <a16:creationId xmlns:a16="http://schemas.microsoft.com/office/drawing/2014/main" id="{AC012583-C6F4-35E8-A3DA-5108D7805B43}"/>
              </a:ext>
            </a:extLst>
          </p:cNvPr>
          <p:cNvSpPr>
            <a:spLocks noGrp="1"/>
          </p:cNvSpPr>
          <p:nvPr>
            <p:ph idx="1"/>
          </p:nvPr>
        </p:nvSpPr>
        <p:spPr>
          <a:xfrm>
            <a:off x="4981698" y="711680"/>
            <a:ext cx="3248331" cy="3791309"/>
          </a:xfrm>
        </p:spPr>
        <p:txBody>
          <a:bodyPr anchor="ctr">
            <a:normAutofit/>
          </a:bodyPr>
          <a:lstStyle/>
          <a:p>
            <a:pPr fontAlgn="t">
              <a:buNone/>
            </a:pPr>
            <a:r>
              <a:rPr lang="en-US" b="1" dirty="0"/>
              <a:t>Outreach Opportunities</a:t>
            </a:r>
          </a:p>
          <a:p>
            <a:pPr fontAlgn="t">
              <a:buNone/>
            </a:pPr>
            <a:r>
              <a:rPr lang="en-US" dirty="0"/>
              <a:t>Benefits:</a:t>
            </a:r>
          </a:p>
          <a:p>
            <a:pPr marL="342900" lvl="0" fontAlgn="t">
              <a:buFont typeface="Arial" panose="020B0604020202020204" pitchFamily="34" charset="0"/>
              <a:buChar char="•"/>
            </a:pPr>
            <a:r>
              <a:rPr lang="en-US" dirty="0"/>
              <a:t>Reach newcomers</a:t>
            </a:r>
          </a:p>
          <a:p>
            <a:pPr marL="342900" lvl="0" fontAlgn="t">
              <a:buFont typeface="Arial" panose="020B0604020202020204" pitchFamily="34" charset="0"/>
              <a:buChar char="•"/>
            </a:pPr>
            <a:r>
              <a:rPr lang="en-US" dirty="0"/>
              <a:t>Share meeting information</a:t>
            </a:r>
          </a:p>
          <a:p>
            <a:pPr marL="342900" lvl="0" fontAlgn="t">
              <a:buFont typeface="Arial" panose="020B0604020202020204" pitchFamily="34" charset="0"/>
              <a:buChar char="•"/>
            </a:pPr>
            <a:r>
              <a:rPr lang="en-US" dirty="0"/>
              <a:t>Increase visibility</a:t>
            </a:r>
          </a:p>
          <a:p>
            <a:pPr marL="342900" lvl="0" fontAlgn="t">
              <a:buFont typeface="Arial" panose="020B0604020202020204" pitchFamily="34" charset="0"/>
              <a:buChar char="•"/>
            </a:pPr>
            <a:r>
              <a:rPr lang="en-US" dirty="0"/>
              <a:t>Improve accessibility</a:t>
            </a:r>
          </a:p>
          <a:p>
            <a:pPr fontAlgn="t">
              <a:buNone/>
            </a:pPr>
            <a:r>
              <a:rPr lang="en-US" dirty="0"/>
              <a:t>Question:</a:t>
            </a:r>
          </a:p>
          <a:p>
            <a:pPr fontAlgn="t">
              <a:buNone/>
            </a:pPr>
            <a:r>
              <a:rPr lang="en-US" dirty="0"/>
              <a:t>Could social media become today's digital hotline?</a:t>
            </a:r>
          </a:p>
          <a:p>
            <a:endParaRPr lang="en-US" dirty="0"/>
          </a:p>
        </p:txBody>
      </p:sp>
    </p:spTree>
    <p:extLst>
      <p:ext uri="{BB962C8B-B14F-4D97-AF65-F5344CB8AC3E}">
        <p14:creationId xmlns:p14="http://schemas.microsoft.com/office/powerpoint/2010/main" val="41124941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8F54E-F495-E740-352F-818B64DD80A8}"/>
              </a:ext>
            </a:extLst>
          </p:cNvPr>
          <p:cNvSpPr>
            <a:spLocks noGrp="1"/>
          </p:cNvSpPr>
          <p:nvPr>
            <p:ph type="title"/>
          </p:nvPr>
        </p:nvSpPr>
        <p:spPr>
          <a:xfrm>
            <a:off x="445240" y="1763795"/>
            <a:ext cx="2915822" cy="1984995"/>
          </a:xfrm>
        </p:spPr>
        <p:txBody>
          <a:bodyPr anchor="ctr">
            <a:normAutofit/>
          </a:bodyPr>
          <a:lstStyle/>
          <a:p>
            <a:r>
              <a:rPr lang="en-US" b="1"/>
              <a:t>Should Tradition 11 Be Updated?</a:t>
            </a:r>
            <a:endParaRPr lang="en-US"/>
          </a:p>
        </p:txBody>
      </p:sp>
      <p:sp>
        <p:nvSpPr>
          <p:cNvPr id="3" name="Text Placeholder 2">
            <a:extLst>
              <a:ext uri="{FF2B5EF4-FFF2-40B4-BE49-F238E27FC236}">
                <a16:creationId xmlns:a16="http://schemas.microsoft.com/office/drawing/2014/main" id="{E106BFE2-C401-22E4-4497-347F87022F53}"/>
              </a:ext>
            </a:extLst>
          </p:cNvPr>
          <p:cNvSpPr>
            <a:spLocks noGrp="1"/>
          </p:cNvSpPr>
          <p:nvPr>
            <p:ph idx="1"/>
          </p:nvPr>
        </p:nvSpPr>
        <p:spPr>
          <a:xfrm>
            <a:off x="4981698" y="711680"/>
            <a:ext cx="3248331" cy="3791309"/>
          </a:xfrm>
        </p:spPr>
        <p:txBody>
          <a:bodyPr anchor="ctr">
            <a:normAutofit/>
          </a:bodyPr>
          <a:lstStyle/>
          <a:p>
            <a:pPr fontAlgn="t">
              <a:buNone/>
            </a:pPr>
            <a:r>
              <a:rPr lang="en-US" b="1" dirty="0"/>
              <a:t>The Debate</a:t>
            </a:r>
          </a:p>
          <a:p>
            <a:pPr fontAlgn="t">
              <a:buNone/>
            </a:pPr>
            <a:r>
              <a:rPr lang="en-US" dirty="0"/>
              <a:t>Three viewpoints:</a:t>
            </a:r>
          </a:p>
          <a:p>
            <a:pPr marL="342900" lvl="0" fontAlgn="t">
              <a:buFont typeface="+mj-lt"/>
              <a:buAutoNum type="arabicPeriod"/>
            </a:pPr>
            <a:r>
              <a:rPr lang="en-US" dirty="0"/>
              <a:t>No changes needed</a:t>
            </a:r>
          </a:p>
          <a:p>
            <a:pPr marL="342900" lvl="0" fontAlgn="t">
              <a:buFont typeface="+mj-lt"/>
              <a:buAutoNum type="arabicPeriod"/>
            </a:pPr>
            <a:r>
              <a:rPr lang="en-US" dirty="0"/>
              <a:t>Clarification needed</a:t>
            </a:r>
          </a:p>
          <a:p>
            <a:pPr marL="342900" lvl="0" fontAlgn="t">
              <a:buFont typeface="+mj-lt"/>
              <a:buAutoNum type="arabicPeriod"/>
            </a:pPr>
            <a:r>
              <a:rPr lang="en-US" dirty="0"/>
              <a:t>Explicit digital language needed</a:t>
            </a:r>
          </a:p>
          <a:p>
            <a:pPr fontAlgn="t">
              <a:buNone/>
            </a:pPr>
            <a:r>
              <a:rPr lang="en-US" dirty="0"/>
              <a:t>Discussion slide.</a:t>
            </a:r>
          </a:p>
          <a:p>
            <a:endParaRPr lang="en-US" dirty="0"/>
          </a:p>
        </p:txBody>
      </p:sp>
    </p:spTree>
    <p:extLst>
      <p:ext uri="{BB962C8B-B14F-4D97-AF65-F5344CB8AC3E}">
        <p14:creationId xmlns:p14="http://schemas.microsoft.com/office/powerpoint/2010/main" val="6169938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1677A-3C0B-5119-2669-2BC08C6ECBF9}"/>
              </a:ext>
            </a:extLst>
          </p:cNvPr>
          <p:cNvSpPr>
            <a:spLocks noGrp="1"/>
          </p:cNvSpPr>
          <p:nvPr>
            <p:ph type="title"/>
          </p:nvPr>
        </p:nvSpPr>
        <p:spPr>
          <a:xfrm>
            <a:off x="445240" y="1763795"/>
            <a:ext cx="2915822" cy="1984995"/>
          </a:xfrm>
        </p:spPr>
        <p:txBody>
          <a:bodyPr anchor="ctr">
            <a:normAutofit/>
          </a:bodyPr>
          <a:lstStyle/>
          <a:p>
            <a:r>
              <a:rPr lang="en-US" sz="5000" b="1"/>
              <a:t>What Would Updating Mean?</a:t>
            </a:r>
            <a:br>
              <a:rPr lang="en-US" sz="5000" b="1"/>
            </a:br>
            <a:endParaRPr lang="en-US" sz="5000"/>
          </a:p>
        </p:txBody>
      </p:sp>
      <p:sp>
        <p:nvSpPr>
          <p:cNvPr id="3" name="Text Placeholder 2">
            <a:extLst>
              <a:ext uri="{FF2B5EF4-FFF2-40B4-BE49-F238E27FC236}">
                <a16:creationId xmlns:a16="http://schemas.microsoft.com/office/drawing/2014/main" id="{75D45217-E8E9-400C-D7D3-AB2EC22CBACC}"/>
              </a:ext>
            </a:extLst>
          </p:cNvPr>
          <p:cNvSpPr>
            <a:spLocks noGrp="1"/>
          </p:cNvSpPr>
          <p:nvPr>
            <p:ph idx="1"/>
          </p:nvPr>
        </p:nvSpPr>
        <p:spPr>
          <a:xfrm>
            <a:off x="4981698" y="711680"/>
            <a:ext cx="3248331" cy="3791309"/>
          </a:xfrm>
        </p:spPr>
        <p:txBody>
          <a:bodyPr anchor="ctr">
            <a:normAutofit/>
          </a:bodyPr>
          <a:lstStyle/>
          <a:p>
            <a:pPr fontAlgn="t">
              <a:buNone/>
            </a:pPr>
            <a:r>
              <a:rPr lang="en-US" dirty="0"/>
              <a:t>Potential additions:</a:t>
            </a:r>
          </a:p>
          <a:p>
            <a:pPr marL="342900" lvl="0" fontAlgn="t">
              <a:buFont typeface="Arial" panose="020B0604020202020204" pitchFamily="34" charset="0"/>
              <a:buChar char="•"/>
            </a:pPr>
            <a:r>
              <a:rPr lang="en-US" dirty="0"/>
              <a:t>Social media</a:t>
            </a:r>
          </a:p>
          <a:p>
            <a:pPr marL="342900" lvl="0" fontAlgn="t">
              <a:buFont typeface="Arial" panose="020B0604020202020204" pitchFamily="34" charset="0"/>
              <a:buChar char="•"/>
            </a:pPr>
            <a:r>
              <a:rPr lang="en-US" dirty="0"/>
              <a:t>Podcasts</a:t>
            </a:r>
          </a:p>
          <a:p>
            <a:pPr marL="342900" lvl="0" fontAlgn="t">
              <a:buFont typeface="Arial" panose="020B0604020202020204" pitchFamily="34" charset="0"/>
              <a:buChar char="•"/>
            </a:pPr>
            <a:r>
              <a:rPr lang="en-US" dirty="0"/>
              <a:t>Livestreaming</a:t>
            </a:r>
          </a:p>
          <a:p>
            <a:pPr marL="342900" lvl="0" fontAlgn="t">
              <a:buFont typeface="Arial" panose="020B0604020202020204" pitchFamily="34" charset="0"/>
              <a:buChar char="•"/>
            </a:pPr>
            <a:r>
              <a:rPr lang="en-US" dirty="0"/>
              <a:t>Digital identities</a:t>
            </a:r>
          </a:p>
          <a:p>
            <a:pPr marL="342900" lvl="0" fontAlgn="t">
              <a:buFont typeface="Arial" panose="020B0604020202020204" pitchFamily="34" charset="0"/>
              <a:buChar char="•"/>
            </a:pPr>
            <a:r>
              <a:rPr lang="en-US" dirty="0"/>
              <a:t>Online influencers</a:t>
            </a:r>
          </a:p>
          <a:p>
            <a:endParaRPr lang="en-US" dirty="0"/>
          </a:p>
        </p:txBody>
      </p:sp>
    </p:spTree>
    <p:extLst>
      <p:ext uri="{BB962C8B-B14F-4D97-AF65-F5344CB8AC3E}">
        <p14:creationId xmlns:p14="http://schemas.microsoft.com/office/powerpoint/2010/main" val="7180245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154B7-867C-6DCB-4ACB-AF5596824BF4}"/>
              </a:ext>
            </a:extLst>
          </p:cNvPr>
          <p:cNvSpPr>
            <a:spLocks noGrp="1"/>
          </p:cNvSpPr>
          <p:nvPr>
            <p:ph type="title"/>
          </p:nvPr>
        </p:nvSpPr>
        <p:spPr>
          <a:xfrm>
            <a:off x="445240" y="1763795"/>
            <a:ext cx="2915822" cy="1984995"/>
          </a:xfrm>
        </p:spPr>
        <p:txBody>
          <a:bodyPr anchor="ctr">
            <a:normAutofit/>
          </a:bodyPr>
          <a:lstStyle/>
          <a:p>
            <a:r>
              <a:rPr lang="en-US" b="1" dirty="0"/>
              <a:t>Tradition 12 Connection</a:t>
            </a:r>
            <a:br>
              <a:rPr lang="en-US" b="1" dirty="0"/>
            </a:br>
            <a:endParaRPr lang="en-US" dirty="0"/>
          </a:p>
        </p:txBody>
      </p:sp>
      <p:sp>
        <p:nvSpPr>
          <p:cNvPr id="3" name="Text Placeholder 2">
            <a:extLst>
              <a:ext uri="{FF2B5EF4-FFF2-40B4-BE49-F238E27FC236}">
                <a16:creationId xmlns:a16="http://schemas.microsoft.com/office/drawing/2014/main" id="{1E0398B6-6C28-8132-DF5D-26E44DE74DAF}"/>
              </a:ext>
            </a:extLst>
          </p:cNvPr>
          <p:cNvSpPr>
            <a:spLocks noGrp="1"/>
          </p:cNvSpPr>
          <p:nvPr>
            <p:ph idx="1"/>
          </p:nvPr>
        </p:nvSpPr>
        <p:spPr>
          <a:xfrm>
            <a:off x="4981698" y="711680"/>
            <a:ext cx="3248331" cy="3791309"/>
          </a:xfrm>
        </p:spPr>
        <p:txBody>
          <a:bodyPr anchor="ctr">
            <a:normAutofit/>
          </a:bodyPr>
          <a:lstStyle/>
          <a:p>
            <a:pPr fontAlgn="t">
              <a:buNone/>
            </a:pPr>
            <a:r>
              <a:rPr lang="en-US" b="1" dirty="0"/>
              <a:t>Anonymity Is the Spiritual Foundation</a:t>
            </a:r>
          </a:p>
          <a:p>
            <a:pPr fontAlgn="t">
              <a:buNone/>
            </a:pPr>
            <a:r>
              <a:rPr lang="en-US" dirty="0"/>
              <a:t>Key ideas:</a:t>
            </a:r>
          </a:p>
          <a:p>
            <a:pPr marL="342900" lvl="0" fontAlgn="t">
              <a:buFont typeface="Arial" panose="020B0604020202020204" pitchFamily="34" charset="0"/>
              <a:buChar char="•"/>
            </a:pPr>
            <a:r>
              <a:rPr lang="en-US" dirty="0"/>
              <a:t>Humility</a:t>
            </a:r>
          </a:p>
          <a:p>
            <a:pPr marL="342900" lvl="0" fontAlgn="t">
              <a:buFont typeface="Arial" panose="020B0604020202020204" pitchFamily="34" charset="0"/>
              <a:buChar char="•"/>
            </a:pPr>
            <a:r>
              <a:rPr lang="en-US" dirty="0"/>
              <a:t>Equality</a:t>
            </a:r>
          </a:p>
          <a:p>
            <a:pPr marL="342900" lvl="0" fontAlgn="t">
              <a:buFont typeface="Arial" panose="020B0604020202020204" pitchFamily="34" charset="0"/>
              <a:buChar char="•"/>
            </a:pPr>
            <a:r>
              <a:rPr lang="en-US" dirty="0"/>
              <a:t>Unity</a:t>
            </a:r>
          </a:p>
          <a:p>
            <a:pPr marL="342900" lvl="0" fontAlgn="t">
              <a:buFont typeface="Arial" panose="020B0604020202020204" pitchFamily="34" charset="0"/>
              <a:buChar char="•"/>
            </a:pPr>
            <a:r>
              <a:rPr lang="en-US" dirty="0"/>
              <a:t>Fellowship before self</a:t>
            </a:r>
          </a:p>
          <a:p>
            <a:endParaRPr lang="en-US" dirty="0"/>
          </a:p>
        </p:txBody>
      </p:sp>
    </p:spTree>
    <p:extLst>
      <p:ext uri="{BB962C8B-B14F-4D97-AF65-F5344CB8AC3E}">
        <p14:creationId xmlns:p14="http://schemas.microsoft.com/office/powerpoint/2010/main" val="39634989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AB7A3-28B6-D695-86A7-6B255E4BCED9}"/>
              </a:ext>
            </a:extLst>
          </p:cNvPr>
          <p:cNvSpPr>
            <a:spLocks noGrp="1"/>
          </p:cNvSpPr>
          <p:nvPr>
            <p:ph type="title"/>
          </p:nvPr>
        </p:nvSpPr>
        <p:spPr>
          <a:xfrm>
            <a:off x="445240" y="1763795"/>
            <a:ext cx="2915822" cy="1984995"/>
          </a:xfrm>
        </p:spPr>
        <p:txBody>
          <a:bodyPr anchor="ctr">
            <a:normAutofit/>
          </a:bodyPr>
          <a:lstStyle/>
          <a:p>
            <a:r>
              <a:rPr lang="en-US" sz="5000" b="1"/>
              <a:t>Public Relations and Social Media</a:t>
            </a:r>
            <a:br>
              <a:rPr lang="en-US" sz="5000" b="1"/>
            </a:br>
            <a:endParaRPr lang="en-US" sz="5000"/>
          </a:p>
        </p:txBody>
      </p:sp>
      <p:sp>
        <p:nvSpPr>
          <p:cNvPr id="3" name="Text Placeholder 2">
            <a:extLst>
              <a:ext uri="{FF2B5EF4-FFF2-40B4-BE49-F238E27FC236}">
                <a16:creationId xmlns:a16="http://schemas.microsoft.com/office/drawing/2014/main" id="{7B5B329E-6053-A0D3-38A4-2441A99726DF}"/>
              </a:ext>
            </a:extLst>
          </p:cNvPr>
          <p:cNvSpPr>
            <a:spLocks noGrp="1"/>
          </p:cNvSpPr>
          <p:nvPr>
            <p:ph idx="1"/>
          </p:nvPr>
        </p:nvSpPr>
        <p:spPr>
          <a:xfrm>
            <a:off x="4981698" y="711680"/>
            <a:ext cx="3248331" cy="3791309"/>
          </a:xfrm>
        </p:spPr>
        <p:txBody>
          <a:bodyPr anchor="ctr">
            <a:normAutofit/>
          </a:bodyPr>
          <a:lstStyle/>
          <a:p>
            <a:pPr fontAlgn="t">
              <a:buNone/>
            </a:pPr>
            <a:r>
              <a:rPr lang="en-US" b="1" dirty="0"/>
              <a:t>Opportunity or Threat?</a:t>
            </a:r>
          </a:p>
          <a:p>
            <a:pPr fontAlgn="t">
              <a:buNone/>
            </a:pPr>
            <a:r>
              <a:rPr lang="en-US" dirty="0"/>
              <a:t>Answer:</a:t>
            </a:r>
          </a:p>
          <a:p>
            <a:pPr fontAlgn="t">
              <a:buNone/>
            </a:pPr>
            <a:r>
              <a:rPr lang="en-US" sz="2800" dirty="0"/>
              <a:t>Both.</a:t>
            </a:r>
          </a:p>
          <a:p>
            <a:pPr marL="0" indent="0">
              <a:buNone/>
            </a:pPr>
            <a:endParaRPr lang="en-US" dirty="0"/>
          </a:p>
        </p:txBody>
      </p:sp>
    </p:spTree>
    <p:extLst>
      <p:ext uri="{BB962C8B-B14F-4D97-AF65-F5344CB8AC3E}">
        <p14:creationId xmlns:p14="http://schemas.microsoft.com/office/powerpoint/2010/main" val="35880273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6A56F-DFF7-F464-71E2-64C8EF1A8C90}"/>
              </a:ext>
            </a:extLst>
          </p:cNvPr>
          <p:cNvSpPr>
            <a:spLocks noGrp="1"/>
          </p:cNvSpPr>
          <p:nvPr>
            <p:ph type="title"/>
          </p:nvPr>
        </p:nvSpPr>
        <p:spPr>
          <a:xfrm>
            <a:off x="445240" y="1763795"/>
            <a:ext cx="2915822" cy="1984995"/>
          </a:xfrm>
        </p:spPr>
        <p:txBody>
          <a:bodyPr anchor="ctr">
            <a:normAutofit/>
          </a:bodyPr>
          <a:lstStyle/>
          <a:p>
            <a:r>
              <a:rPr lang="en-US" sz="5000" b="1"/>
              <a:t>Platform Strategy Overview</a:t>
            </a:r>
            <a:br>
              <a:rPr lang="en-US" sz="5000" b="1"/>
            </a:br>
            <a:endParaRPr lang="en-US" sz="5000"/>
          </a:p>
        </p:txBody>
      </p:sp>
      <p:sp>
        <p:nvSpPr>
          <p:cNvPr id="3" name="Text Placeholder 2">
            <a:extLst>
              <a:ext uri="{FF2B5EF4-FFF2-40B4-BE49-F238E27FC236}">
                <a16:creationId xmlns:a16="http://schemas.microsoft.com/office/drawing/2014/main" id="{6199DA6A-7A3D-9B11-99C6-193E3E8699B7}"/>
              </a:ext>
            </a:extLst>
          </p:cNvPr>
          <p:cNvSpPr>
            <a:spLocks noGrp="1"/>
          </p:cNvSpPr>
          <p:nvPr>
            <p:ph idx="1"/>
          </p:nvPr>
        </p:nvSpPr>
        <p:spPr>
          <a:xfrm>
            <a:off x="4981698" y="711680"/>
            <a:ext cx="3248331" cy="3791309"/>
          </a:xfrm>
        </p:spPr>
        <p:txBody>
          <a:bodyPr anchor="ctr">
            <a:normAutofit/>
          </a:bodyPr>
          <a:lstStyle/>
          <a:p>
            <a:pPr fontAlgn="t">
              <a:buNone/>
            </a:pPr>
            <a:r>
              <a:rPr lang="en-US" dirty="0"/>
              <a:t>Facebook Instagram TikTok LinkedIn X</a:t>
            </a:r>
          </a:p>
          <a:p>
            <a:pPr fontAlgn="t">
              <a:buNone/>
            </a:pPr>
            <a:r>
              <a:rPr lang="en-US" dirty="0"/>
              <a:t> Purpose / Strength / Risks</a:t>
            </a:r>
          </a:p>
          <a:p>
            <a:endParaRPr lang="en-US" dirty="0"/>
          </a:p>
        </p:txBody>
      </p:sp>
    </p:spTree>
    <p:extLst>
      <p:ext uri="{BB962C8B-B14F-4D97-AF65-F5344CB8AC3E}">
        <p14:creationId xmlns:p14="http://schemas.microsoft.com/office/powerpoint/2010/main" val="42053011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2FD1B-794D-8488-1E0B-7E0CEEB4FF51}"/>
              </a:ext>
            </a:extLst>
          </p:cNvPr>
          <p:cNvSpPr>
            <a:spLocks noGrp="1"/>
          </p:cNvSpPr>
          <p:nvPr>
            <p:ph type="title"/>
          </p:nvPr>
        </p:nvSpPr>
        <p:spPr>
          <a:xfrm>
            <a:off x="445240" y="1763795"/>
            <a:ext cx="2915822" cy="1984995"/>
          </a:xfrm>
        </p:spPr>
        <p:txBody>
          <a:bodyPr anchor="ctr">
            <a:normAutofit/>
          </a:bodyPr>
          <a:lstStyle/>
          <a:p>
            <a:r>
              <a:rPr lang="en-US" b="1" dirty="0"/>
              <a:t>Facebook Strategy</a:t>
            </a:r>
            <a:br>
              <a:rPr lang="en-US" b="1" dirty="0"/>
            </a:br>
            <a:endParaRPr lang="en-US" dirty="0"/>
          </a:p>
        </p:txBody>
      </p:sp>
      <p:sp>
        <p:nvSpPr>
          <p:cNvPr id="3" name="Text Placeholder 2">
            <a:extLst>
              <a:ext uri="{FF2B5EF4-FFF2-40B4-BE49-F238E27FC236}">
                <a16:creationId xmlns:a16="http://schemas.microsoft.com/office/drawing/2014/main" id="{488F2481-B0D0-91E9-F10D-5CA4F3785889}"/>
              </a:ext>
            </a:extLst>
          </p:cNvPr>
          <p:cNvSpPr>
            <a:spLocks noGrp="1"/>
          </p:cNvSpPr>
          <p:nvPr>
            <p:ph idx="1"/>
          </p:nvPr>
        </p:nvSpPr>
        <p:spPr>
          <a:xfrm>
            <a:off x="4981698" y="711680"/>
            <a:ext cx="3248331" cy="3791309"/>
          </a:xfrm>
        </p:spPr>
        <p:txBody>
          <a:bodyPr anchor="ctr">
            <a:normAutofit/>
          </a:bodyPr>
          <a:lstStyle/>
          <a:p>
            <a:pPr fontAlgn="t">
              <a:buNone/>
            </a:pPr>
            <a:r>
              <a:rPr lang="en-US" dirty="0"/>
              <a:t>Best For:</a:t>
            </a:r>
          </a:p>
          <a:p>
            <a:pPr marL="342900" lvl="0" fontAlgn="t">
              <a:buFont typeface="Arial" panose="020B0604020202020204" pitchFamily="34" charset="0"/>
              <a:buChar char="•"/>
            </a:pPr>
            <a:r>
              <a:rPr lang="en-US" dirty="0"/>
              <a:t>Public Information</a:t>
            </a:r>
          </a:p>
          <a:p>
            <a:pPr marL="342900" lvl="0" fontAlgn="t">
              <a:buFont typeface="Arial" panose="020B0604020202020204" pitchFamily="34" charset="0"/>
              <a:buChar char="•"/>
            </a:pPr>
            <a:r>
              <a:rPr lang="en-US" dirty="0"/>
              <a:t>Events</a:t>
            </a:r>
          </a:p>
          <a:p>
            <a:pPr marL="342900" lvl="0" fontAlgn="t">
              <a:buFont typeface="Arial" panose="020B0604020202020204" pitchFamily="34" charset="0"/>
              <a:buChar char="•"/>
            </a:pPr>
            <a:r>
              <a:rPr lang="en-US" dirty="0"/>
              <a:t>Meeting Access</a:t>
            </a:r>
          </a:p>
          <a:p>
            <a:pPr marL="342900" lvl="0" fontAlgn="t">
              <a:buFont typeface="Arial" panose="020B0604020202020204" pitchFamily="34" charset="0"/>
              <a:buChar char="•"/>
            </a:pPr>
            <a:r>
              <a:rPr lang="en-US" dirty="0"/>
              <a:t>Community Awareness</a:t>
            </a:r>
          </a:p>
          <a:p>
            <a:pPr marL="0" indent="0">
              <a:buNone/>
            </a:pPr>
            <a:endParaRPr lang="en-US" dirty="0"/>
          </a:p>
        </p:txBody>
      </p:sp>
    </p:spTree>
    <p:extLst>
      <p:ext uri="{BB962C8B-B14F-4D97-AF65-F5344CB8AC3E}">
        <p14:creationId xmlns:p14="http://schemas.microsoft.com/office/powerpoint/2010/main" val="18092043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B1000-CCEB-D461-4C50-77C169DA3055}"/>
              </a:ext>
            </a:extLst>
          </p:cNvPr>
          <p:cNvSpPr>
            <a:spLocks noGrp="1"/>
          </p:cNvSpPr>
          <p:nvPr>
            <p:ph type="title"/>
          </p:nvPr>
        </p:nvSpPr>
        <p:spPr>
          <a:xfrm>
            <a:off x="445240" y="1763795"/>
            <a:ext cx="2915822" cy="1984995"/>
          </a:xfrm>
        </p:spPr>
        <p:txBody>
          <a:bodyPr anchor="ctr">
            <a:normAutofit/>
          </a:bodyPr>
          <a:lstStyle/>
          <a:p>
            <a:r>
              <a:rPr lang="en-US" b="1" dirty="0"/>
              <a:t>Instagram Strategy</a:t>
            </a:r>
            <a:br>
              <a:rPr lang="en-US" b="1" dirty="0"/>
            </a:br>
            <a:endParaRPr lang="en-US" dirty="0"/>
          </a:p>
        </p:txBody>
      </p:sp>
      <p:sp>
        <p:nvSpPr>
          <p:cNvPr id="3" name="Text Placeholder 2">
            <a:extLst>
              <a:ext uri="{FF2B5EF4-FFF2-40B4-BE49-F238E27FC236}">
                <a16:creationId xmlns:a16="http://schemas.microsoft.com/office/drawing/2014/main" id="{ED0785AB-FC20-AA6D-E357-E08517E64626}"/>
              </a:ext>
            </a:extLst>
          </p:cNvPr>
          <p:cNvSpPr>
            <a:spLocks noGrp="1"/>
          </p:cNvSpPr>
          <p:nvPr>
            <p:ph idx="1"/>
          </p:nvPr>
        </p:nvSpPr>
        <p:spPr>
          <a:xfrm>
            <a:off x="4981698" y="711680"/>
            <a:ext cx="3248331" cy="3791309"/>
          </a:xfrm>
        </p:spPr>
        <p:txBody>
          <a:bodyPr anchor="ctr">
            <a:normAutofit/>
          </a:bodyPr>
          <a:lstStyle/>
          <a:p>
            <a:pPr fontAlgn="t">
              <a:buNone/>
            </a:pPr>
            <a:r>
              <a:rPr lang="en-US" dirty="0"/>
              <a:t>Best For:</a:t>
            </a:r>
          </a:p>
          <a:p>
            <a:pPr marL="342900" lvl="0" fontAlgn="t">
              <a:buFont typeface="Arial" panose="020B0604020202020204" pitchFamily="34" charset="0"/>
              <a:buChar char="•"/>
            </a:pPr>
            <a:r>
              <a:rPr lang="en-US" dirty="0"/>
              <a:t>Visual messaging</a:t>
            </a:r>
          </a:p>
          <a:p>
            <a:pPr marL="342900" lvl="0" fontAlgn="t">
              <a:buFont typeface="Arial" panose="020B0604020202020204" pitchFamily="34" charset="0"/>
              <a:buChar char="•"/>
            </a:pPr>
            <a:r>
              <a:rPr lang="en-US" dirty="0"/>
              <a:t>Recovery quotes</a:t>
            </a:r>
          </a:p>
          <a:p>
            <a:pPr marL="342900" lvl="0" fontAlgn="t">
              <a:buFont typeface="Arial" panose="020B0604020202020204" pitchFamily="34" charset="0"/>
              <a:buChar char="•"/>
            </a:pPr>
            <a:r>
              <a:rPr lang="en-US" dirty="0"/>
              <a:t>Event promotion</a:t>
            </a:r>
          </a:p>
          <a:p>
            <a:pPr marL="342900" lvl="0" fontAlgn="t">
              <a:buFont typeface="Arial" panose="020B0604020202020204" pitchFamily="34" charset="0"/>
              <a:buChar char="•"/>
            </a:pPr>
            <a:r>
              <a:rPr lang="en-US" dirty="0"/>
              <a:t>Stories and reels</a:t>
            </a:r>
          </a:p>
          <a:p>
            <a:endParaRPr lang="en-US" dirty="0"/>
          </a:p>
        </p:txBody>
      </p:sp>
    </p:spTree>
    <p:extLst>
      <p:ext uri="{BB962C8B-B14F-4D97-AF65-F5344CB8AC3E}">
        <p14:creationId xmlns:p14="http://schemas.microsoft.com/office/powerpoint/2010/main" val="5714337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04538-7CF2-D1B2-52AC-092DFBBDCEB5}"/>
              </a:ext>
            </a:extLst>
          </p:cNvPr>
          <p:cNvSpPr>
            <a:spLocks noGrp="1"/>
          </p:cNvSpPr>
          <p:nvPr>
            <p:ph type="title"/>
          </p:nvPr>
        </p:nvSpPr>
        <p:spPr>
          <a:xfrm>
            <a:off x="445240" y="1763795"/>
            <a:ext cx="2915822" cy="1984995"/>
          </a:xfrm>
        </p:spPr>
        <p:txBody>
          <a:bodyPr anchor="ctr">
            <a:normAutofit/>
          </a:bodyPr>
          <a:lstStyle/>
          <a:p>
            <a:r>
              <a:rPr lang="en-US" b="1" dirty="0"/>
              <a:t>LinkedIn Strategy</a:t>
            </a:r>
            <a:endParaRPr lang="en-US" dirty="0"/>
          </a:p>
        </p:txBody>
      </p:sp>
      <p:sp>
        <p:nvSpPr>
          <p:cNvPr id="3" name="Text Placeholder 2">
            <a:extLst>
              <a:ext uri="{FF2B5EF4-FFF2-40B4-BE49-F238E27FC236}">
                <a16:creationId xmlns:a16="http://schemas.microsoft.com/office/drawing/2014/main" id="{5ECAC246-4BAF-881E-A16C-8A27AB179137}"/>
              </a:ext>
            </a:extLst>
          </p:cNvPr>
          <p:cNvSpPr>
            <a:spLocks noGrp="1"/>
          </p:cNvSpPr>
          <p:nvPr>
            <p:ph idx="1"/>
          </p:nvPr>
        </p:nvSpPr>
        <p:spPr>
          <a:xfrm>
            <a:off x="4981698" y="711680"/>
            <a:ext cx="3248331" cy="3791309"/>
          </a:xfrm>
        </p:spPr>
        <p:txBody>
          <a:bodyPr anchor="ctr">
            <a:normAutofit/>
          </a:bodyPr>
          <a:lstStyle/>
          <a:p>
            <a:pPr fontAlgn="t">
              <a:buNone/>
            </a:pPr>
            <a:r>
              <a:rPr lang="en-US" dirty="0"/>
              <a:t>Best For:</a:t>
            </a:r>
          </a:p>
          <a:p>
            <a:pPr marL="342900" lvl="0" fontAlgn="t">
              <a:buFont typeface="Arial" panose="020B0604020202020204" pitchFamily="34" charset="0"/>
              <a:buChar char="•"/>
            </a:pPr>
            <a:r>
              <a:rPr lang="en-US" dirty="0"/>
              <a:t>Professionals</a:t>
            </a:r>
          </a:p>
          <a:p>
            <a:pPr marL="342900" lvl="0" fontAlgn="t">
              <a:buFont typeface="Arial" panose="020B0604020202020204" pitchFamily="34" charset="0"/>
              <a:buChar char="•"/>
            </a:pPr>
            <a:r>
              <a:rPr lang="en-US" dirty="0"/>
              <a:t>Healthcare</a:t>
            </a:r>
          </a:p>
          <a:p>
            <a:pPr marL="342900" lvl="0" fontAlgn="t">
              <a:buFont typeface="Arial" panose="020B0604020202020204" pitchFamily="34" charset="0"/>
              <a:buChar char="•"/>
            </a:pPr>
            <a:r>
              <a:rPr lang="en-US" dirty="0"/>
              <a:t>Corrections</a:t>
            </a:r>
          </a:p>
          <a:p>
            <a:pPr marL="342900" lvl="0" fontAlgn="t">
              <a:buFont typeface="Arial" panose="020B0604020202020204" pitchFamily="34" charset="0"/>
              <a:buChar char="•"/>
            </a:pPr>
            <a:r>
              <a:rPr lang="en-US" dirty="0"/>
              <a:t>Employee Assistance Programs</a:t>
            </a:r>
          </a:p>
          <a:p>
            <a:pPr marL="0" indent="0">
              <a:buNone/>
            </a:pPr>
            <a:endParaRPr lang="en-US" dirty="0"/>
          </a:p>
        </p:txBody>
      </p:sp>
    </p:spTree>
    <p:extLst>
      <p:ext uri="{BB962C8B-B14F-4D97-AF65-F5344CB8AC3E}">
        <p14:creationId xmlns:p14="http://schemas.microsoft.com/office/powerpoint/2010/main" val="41225834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4CCAA-BA16-A133-7D68-698C73B078C2}"/>
              </a:ext>
            </a:extLst>
          </p:cNvPr>
          <p:cNvSpPr>
            <a:spLocks noGrp="1"/>
          </p:cNvSpPr>
          <p:nvPr>
            <p:ph type="title"/>
          </p:nvPr>
        </p:nvSpPr>
        <p:spPr>
          <a:xfrm>
            <a:off x="445240" y="1763795"/>
            <a:ext cx="2915822" cy="1984995"/>
          </a:xfrm>
        </p:spPr>
        <p:txBody>
          <a:bodyPr anchor="ctr">
            <a:normAutofit/>
          </a:bodyPr>
          <a:lstStyle/>
          <a:p>
            <a:r>
              <a:rPr lang="en-US" b="1" dirty="0"/>
              <a:t>TikTok Strategy</a:t>
            </a:r>
            <a:br>
              <a:rPr lang="en-US" b="1" dirty="0"/>
            </a:br>
            <a:endParaRPr lang="en-US" dirty="0"/>
          </a:p>
        </p:txBody>
      </p:sp>
      <p:sp>
        <p:nvSpPr>
          <p:cNvPr id="3" name="Text Placeholder 2">
            <a:extLst>
              <a:ext uri="{FF2B5EF4-FFF2-40B4-BE49-F238E27FC236}">
                <a16:creationId xmlns:a16="http://schemas.microsoft.com/office/drawing/2014/main" id="{DA67218E-5022-D5C4-EBC0-8DDD2F44A6A9}"/>
              </a:ext>
            </a:extLst>
          </p:cNvPr>
          <p:cNvSpPr>
            <a:spLocks noGrp="1"/>
          </p:cNvSpPr>
          <p:nvPr>
            <p:ph idx="1"/>
          </p:nvPr>
        </p:nvSpPr>
        <p:spPr>
          <a:xfrm>
            <a:off x="4981698" y="711680"/>
            <a:ext cx="3248331" cy="3791309"/>
          </a:xfrm>
        </p:spPr>
        <p:txBody>
          <a:bodyPr anchor="ctr">
            <a:normAutofit/>
          </a:bodyPr>
          <a:lstStyle/>
          <a:p>
            <a:pPr fontAlgn="t">
              <a:buNone/>
            </a:pPr>
            <a:r>
              <a:rPr lang="en-US" dirty="0"/>
              <a:t>Best For:</a:t>
            </a:r>
          </a:p>
          <a:p>
            <a:pPr marL="342900" lvl="0" fontAlgn="t">
              <a:buFont typeface="Arial" panose="020B0604020202020204" pitchFamily="34" charset="0"/>
              <a:buChar char="•"/>
            </a:pPr>
            <a:r>
              <a:rPr lang="en-US" dirty="0"/>
              <a:t>Educational content</a:t>
            </a:r>
          </a:p>
          <a:p>
            <a:pPr marL="342900" lvl="0" fontAlgn="t">
              <a:buFont typeface="Arial" panose="020B0604020202020204" pitchFamily="34" charset="0"/>
              <a:buChar char="•"/>
            </a:pPr>
            <a:r>
              <a:rPr lang="en-US" dirty="0"/>
              <a:t>Myth vs Fact</a:t>
            </a:r>
          </a:p>
          <a:p>
            <a:pPr marL="342900" lvl="0" fontAlgn="t">
              <a:buFont typeface="Arial" panose="020B0604020202020204" pitchFamily="34" charset="0"/>
              <a:buChar char="•"/>
            </a:pPr>
            <a:r>
              <a:rPr lang="en-US" dirty="0"/>
              <a:t>Recovery information</a:t>
            </a:r>
          </a:p>
          <a:p>
            <a:pPr marL="342900" lvl="0" fontAlgn="t">
              <a:buFont typeface="Arial" panose="020B0604020202020204" pitchFamily="34" charset="0"/>
              <a:buChar char="•"/>
            </a:pPr>
            <a:r>
              <a:rPr lang="en-US" dirty="0"/>
              <a:t>Meeting awareness</a:t>
            </a:r>
          </a:p>
          <a:p>
            <a:pPr fontAlgn="t">
              <a:buNone/>
            </a:pPr>
            <a:r>
              <a:rPr lang="en-US" dirty="0"/>
              <a:t>Risk: Influencer culture</a:t>
            </a:r>
          </a:p>
          <a:p>
            <a:endParaRPr lang="en-US" dirty="0"/>
          </a:p>
        </p:txBody>
      </p:sp>
    </p:spTree>
    <p:extLst>
      <p:ext uri="{BB962C8B-B14F-4D97-AF65-F5344CB8AC3E}">
        <p14:creationId xmlns:p14="http://schemas.microsoft.com/office/powerpoint/2010/main" val="27197910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39E0A-84E4-9D87-1B2D-7A170070426A}"/>
              </a:ext>
            </a:extLst>
          </p:cNvPr>
          <p:cNvSpPr>
            <a:spLocks noGrp="1"/>
          </p:cNvSpPr>
          <p:nvPr>
            <p:ph type="title"/>
          </p:nvPr>
        </p:nvSpPr>
        <p:spPr>
          <a:xfrm>
            <a:off x="445240" y="1763795"/>
            <a:ext cx="2915822" cy="1984995"/>
          </a:xfrm>
        </p:spPr>
        <p:txBody>
          <a:bodyPr anchor="ctr">
            <a:normAutofit/>
          </a:bodyPr>
          <a:lstStyle/>
          <a:p>
            <a:r>
              <a:rPr lang="en-US" b="1" dirty="0"/>
              <a:t>X Strategy</a:t>
            </a:r>
            <a:br>
              <a:rPr lang="en-US" b="1" dirty="0"/>
            </a:br>
            <a:endParaRPr lang="en-US" dirty="0"/>
          </a:p>
        </p:txBody>
      </p:sp>
      <p:sp>
        <p:nvSpPr>
          <p:cNvPr id="3" name="Text Placeholder 2">
            <a:extLst>
              <a:ext uri="{FF2B5EF4-FFF2-40B4-BE49-F238E27FC236}">
                <a16:creationId xmlns:a16="http://schemas.microsoft.com/office/drawing/2014/main" id="{CDE3C807-6D3C-6D7E-B40E-304AA5B2D492}"/>
              </a:ext>
            </a:extLst>
          </p:cNvPr>
          <p:cNvSpPr>
            <a:spLocks noGrp="1"/>
          </p:cNvSpPr>
          <p:nvPr>
            <p:ph idx="1"/>
          </p:nvPr>
        </p:nvSpPr>
        <p:spPr>
          <a:xfrm>
            <a:off x="4981698" y="711680"/>
            <a:ext cx="3248331" cy="3791309"/>
          </a:xfrm>
        </p:spPr>
        <p:txBody>
          <a:bodyPr anchor="ctr">
            <a:normAutofit/>
          </a:bodyPr>
          <a:lstStyle/>
          <a:p>
            <a:pPr fontAlgn="t">
              <a:buNone/>
            </a:pPr>
            <a:r>
              <a:rPr lang="en-US" dirty="0"/>
              <a:t>Best For:</a:t>
            </a:r>
          </a:p>
          <a:p>
            <a:pPr marL="342900" lvl="0" fontAlgn="t">
              <a:buFont typeface="Arial" panose="020B0604020202020204" pitchFamily="34" charset="0"/>
              <a:buChar char="•"/>
            </a:pPr>
            <a:r>
              <a:rPr lang="en-US" dirty="0"/>
              <a:t>Announcements</a:t>
            </a:r>
          </a:p>
          <a:p>
            <a:pPr marL="342900" lvl="0" fontAlgn="t">
              <a:buFont typeface="Arial" panose="020B0604020202020204" pitchFamily="34" charset="0"/>
              <a:buChar char="•"/>
            </a:pPr>
            <a:r>
              <a:rPr lang="en-US" dirty="0"/>
              <a:t>Quick updates</a:t>
            </a:r>
          </a:p>
          <a:p>
            <a:pPr marL="342900" lvl="0" fontAlgn="t">
              <a:buFont typeface="Arial" panose="020B0604020202020204" pitchFamily="34" charset="0"/>
              <a:buChar char="•"/>
            </a:pPr>
            <a:r>
              <a:rPr lang="en-US" dirty="0"/>
              <a:t>Public information</a:t>
            </a:r>
          </a:p>
          <a:p>
            <a:pPr fontAlgn="t">
              <a:buNone/>
            </a:pPr>
            <a:r>
              <a:rPr lang="en-US" dirty="0"/>
              <a:t>Risk: Controversy and public debate</a:t>
            </a:r>
          </a:p>
          <a:p>
            <a:endParaRPr lang="en-US" dirty="0"/>
          </a:p>
        </p:txBody>
      </p:sp>
    </p:spTree>
    <p:extLst>
      <p:ext uri="{BB962C8B-B14F-4D97-AF65-F5344CB8AC3E}">
        <p14:creationId xmlns:p14="http://schemas.microsoft.com/office/powerpoint/2010/main" val="36511876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29BE4-A234-111D-3C99-64C43285381A}"/>
              </a:ext>
            </a:extLst>
          </p:cNvPr>
          <p:cNvSpPr>
            <a:spLocks noGrp="1"/>
          </p:cNvSpPr>
          <p:nvPr>
            <p:ph type="title"/>
          </p:nvPr>
        </p:nvSpPr>
        <p:spPr>
          <a:xfrm>
            <a:off x="445240" y="1763795"/>
            <a:ext cx="2915822" cy="1984995"/>
          </a:xfrm>
        </p:spPr>
        <p:txBody>
          <a:bodyPr anchor="ctr">
            <a:normAutofit/>
          </a:bodyPr>
          <a:lstStyle/>
          <a:p>
            <a:r>
              <a:rPr lang="en-US" b="1" dirty="0"/>
              <a:t>Pitfall #1</a:t>
            </a:r>
            <a:br>
              <a:rPr lang="en-US" b="1" dirty="0"/>
            </a:br>
            <a:endParaRPr lang="en-US" dirty="0"/>
          </a:p>
        </p:txBody>
      </p:sp>
      <p:sp>
        <p:nvSpPr>
          <p:cNvPr id="3" name="Text Placeholder 2">
            <a:extLst>
              <a:ext uri="{FF2B5EF4-FFF2-40B4-BE49-F238E27FC236}">
                <a16:creationId xmlns:a16="http://schemas.microsoft.com/office/drawing/2014/main" id="{503308B5-C606-B8FA-C88F-7C049FBB8B78}"/>
              </a:ext>
            </a:extLst>
          </p:cNvPr>
          <p:cNvSpPr>
            <a:spLocks noGrp="1"/>
          </p:cNvSpPr>
          <p:nvPr>
            <p:ph idx="1"/>
          </p:nvPr>
        </p:nvSpPr>
        <p:spPr>
          <a:xfrm>
            <a:off x="4981698" y="711680"/>
            <a:ext cx="3248331" cy="3791309"/>
          </a:xfrm>
        </p:spPr>
        <p:txBody>
          <a:bodyPr anchor="ctr">
            <a:normAutofit/>
          </a:bodyPr>
          <a:lstStyle/>
          <a:p>
            <a:pPr fontAlgn="t">
              <a:buNone/>
            </a:pPr>
            <a:r>
              <a:rPr lang="en-US" b="1" dirty="0"/>
              <a:t>Becoming "The Voice of NA"</a:t>
            </a:r>
          </a:p>
          <a:p>
            <a:pPr fontAlgn="t">
              <a:buNone/>
            </a:pPr>
            <a:r>
              <a:rPr lang="en-US" dirty="0"/>
              <a:t>Risks:</a:t>
            </a:r>
          </a:p>
          <a:p>
            <a:pPr marL="342900" lvl="0" fontAlgn="t">
              <a:buFont typeface="Arial" panose="020B0604020202020204" pitchFamily="34" charset="0"/>
              <a:buChar char="•"/>
            </a:pPr>
            <a:r>
              <a:rPr lang="en-US" dirty="0"/>
              <a:t>Personal influence</a:t>
            </a:r>
          </a:p>
          <a:p>
            <a:pPr marL="342900" lvl="0" fontAlgn="t">
              <a:buFont typeface="Arial" panose="020B0604020202020204" pitchFamily="34" charset="0"/>
              <a:buChar char="•"/>
            </a:pPr>
            <a:r>
              <a:rPr lang="en-US" dirty="0"/>
              <a:t>Celebrity servants</a:t>
            </a:r>
          </a:p>
          <a:p>
            <a:pPr marL="342900" lvl="0" fontAlgn="t">
              <a:buFont typeface="Arial" panose="020B0604020202020204" pitchFamily="34" charset="0"/>
              <a:buChar char="•"/>
            </a:pPr>
            <a:r>
              <a:rPr lang="en-US" dirty="0"/>
              <a:t>Opinion replacing conscience</a:t>
            </a:r>
          </a:p>
          <a:p>
            <a:pPr fontAlgn="t">
              <a:buNone/>
            </a:pPr>
            <a:r>
              <a:rPr lang="en-US" dirty="0"/>
              <a:t>Solution: Team-based account management</a:t>
            </a:r>
          </a:p>
          <a:p>
            <a:endParaRPr lang="en-US" dirty="0"/>
          </a:p>
        </p:txBody>
      </p:sp>
    </p:spTree>
    <p:extLst>
      <p:ext uri="{BB962C8B-B14F-4D97-AF65-F5344CB8AC3E}">
        <p14:creationId xmlns:p14="http://schemas.microsoft.com/office/powerpoint/2010/main" val="38056188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0C8E6-7936-06F1-25B1-926A92A76320}"/>
              </a:ext>
            </a:extLst>
          </p:cNvPr>
          <p:cNvSpPr>
            <a:spLocks noGrp="1"/>
          </p:cNvSpPr>
          <p:nvPr>
            <p:ph type="title"/>
          </p:nvPr>
        </p:nvSpPr>
        <p:spPr>
          <a:xfrm>
            <a:off x="445240" y="1763795"/>
            <a:ext cx="2915822" cy="1984995"/>
          </a:xfrm>
        </p:spPr>
        <p:txBody>
          <a:bodyPr anchor="ctr">
            <a:normAutofit/>
          </a:bodyPr>
          <a:lstStyle/>
          <a:p>
            <a:r>
              <a:rPr lang="en-US" b="1" dirty="0"/>
              <a:t>Pitfall #1</a:t>
            </a:r>
            <a:br>
              <a:rPr lang="en-US" b="1" dirty="0"/>
            </a:br>
            <a:endParaRPr lang="en-US" dirty="0"/>
          </a:p>
        </p:txBody>
      </p:sp>
      <p:sp>
        <p:nvSpPr>
          <p:cNvPr id="3" name="Text Placeholder 2">
            <a:extLst>
              <a:ext uri="{FF2B5EF4-FFF2-40B4-BE49-F238E27FC236}">
                <a16:creationId xmlns:a16="http://schemas.microsoft.com/office/drawing/2014/main" id="{7078065C-328E-39F9-480E-77A112FB8361}"/>
              </a:ext>
            </a:extLst>
          </p:cNvPr>
          <p:cNvSpPr>
            <a:spLocks noGrp="1"/>
          </p:cNvSpPr>
          <p:nvPr>
            <p:ph idx="1"/>
          </p:nvPr>
        </p:nvSpPr>
        <p:spPr>
          <a:xfrm>
            <a:off x="4981698" y="711680"/>
            <a:ext cx="3248331" cy="3791309"/>
          </a:xfrm>
        </p:spPr>
        <p:txBody>
          <a:bodyPr anchor="ctr">
            <a:normAutofit/>
          </a:bodyPr>
          <a:lstStyle/>
          <a:p>
            <a:pPr fontAlgn="t">
              <a:buNone/>
            </a:pPr>
            <a:r>
              <a:rPr lang="en-US" b="1" dirty="0"/>
              <a:t>Members Breaking Their Own Anonymity</a:t>
            </a:r>
          </a:p>
          <a:p>
            <a:pPr fontAlgn="t">
              <a:buNone/>
            </a:pPr>
            <a:r>
              <a:rPr lang="en-US" dirty="0"/>
              <a:t>Examples:</a:t>
            </a:r>
          </a:p>
          <a:p>
            <a:pPr marL="342900" lvl="0" fontAlgn="t">
              <a:buFont typeface="Arial" panose="020B0604020202020204" pitchFamily="34" charset="0"/>
              <a:buChar char="•"/>
            </a:pPr>
            <a:r>
              <a:rPr lang="en-US" dirty="0"/>
              <a:t>Public recovery posts</a:t>
            </a:r>
          </a:p>
          <a:p>
            <a:pPr marL="342900" lvl="0" fontAlgn="t">
              <a:buFont typeface="Arial" panose="020B0604020202020204" pitchFamily="34" charset="0"/>
              <a:buChar char="•"/>
            </a:pPr>
            <a:r>
              <a:rPr lang="en-US" dirty="0"/>
              <a:t>Recovery videos</a:t>
            </a:r>
          </a:p>
          <a:p>
            <a:pPr marL="342900" lvl="0" fontAlgn="t">
              <a:buFont typeface="Arial" panose="020B0604020202020204" pitchFamily="34" charset="0"/>
              <a:buChar char="•"/>
            </a:pPr>
            <a:r>
              <a:rPr lang="en-US" dirty="0"/>
              <a:t>Identification as NA members</a:t>
            </a:r>
          </a:p>
          <a:p>
            <a:pPr fontAlgn="t">
              <a:buNone/>
            </a:pPr>
            <a:r>
              <a:rPr lang="en-US" dirty="0"/>
              <a:t>Question:</a:t>
            </a:r>
          </a:p>
          <a:p>
            <a:pPr fontAlgn="t">
              <a:buNone/>
            </a:pPr>
            <a:r>
              <a:rPr lang="en-US" dirty="0"/>
              <a:t>Educate or police?</a:t>
            </a:r>
          </a:p>
          <a:p>
            <a:endParaRPr lang="en-US" dirty="0"/>
          </a:p>
        </p:txBody>
      </p:sp>
    </p:spTree>
    <p:extLst>
      <p:ext uri="{BB962C8B-B14F-4D97-AF65-F5344CB8AC3E}">
        <p14:creationId xmlns:p14="http://schemas.microsoft.com/office/powerpoint/2010/main" val="29413438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8AE04-EE61-61E7-E723-D01309119E7A}"/>
              </a:ext>
            </a:extLst>
          </p:cNvPr>
          <p:cNvSpPr>
            <a:spLocks noGrp="1"/>
          </p:cNvSpPr>
          <p:nvPr>
            <p:ph type="title"/>
          </p:nvPr>
        </p:nvSpPr>
        <p:spPr>
          <a:xfrm>
            <a:off x="445240" y="1763795"/>
            <a:ext cx="2915822" cy="1984995"/>
          </a:xfrm>
        </p:spPr>
        <p:txBody>
          <a:bodyPr anchor="ctr">
            <a:normAutofit/>
          </a:bodyPr>
          <a:lstStyle/>
          <a:p>
            <a:r>
              <a:rPr lang="en-US" b="1"/>
              <a:t>Pitfall #3</a:t>
            </a:r>
            <a:br>
              <a:rPr lang="en-US" b="1"/>
            </a:br>
            <a:endParaRPr lang="en-US" dirty="0"/>
          </a:p>
        </p:txBody>
      </p:sp>
      <p:sp>
        <p:nvSpPr>
          <p:cNvPr id="3" name="Text Placeholder 2">
            <a:extLst>
              <a:ext uri="{FF2B5EF4-FFF2-40B4-BE49-F238E27FC236}">
                <a16:creationId xmlns:a16="http://schemas.microsoft.com/office/drawing/2014/main" id="{103E5B1A-F1C4-E5BE-9A14-65B2F1B854DA}"/>
              </a:ext>
            </a:extLst>
          </p:cNvPr>
          <p:cNvSpPr>
            <a:spLocks noGrp="1"/>
          </p:cNvSpPr>
          <p:nvPr>
            <p:ph idx="1"/>
          </p:nvPr>
        </p:nvSpPr>
        <p:spPr>
          <a:xfrm>
            <a:off x="4981698" y="711680"/>
            <a:ext cx="3248331" cy="3791309"/>
          </a:xfrm>
        </p:spPr>
        <p:txBody>
          <a:bodyPr anchor="ctr">
            <a:normAutofit/>
          </a:bodyPr>
          <a:lstStyle/>
          <a:p>
            <a:pPr fontAlgn="t">
              <a:buNone/>
            </a:pPr>
            <a:r>
              <a:rPr lang="en-US" b="1" dirty="0"/>
              <a:t>Anonymous Comment Moderation</a:t>
            </a:r>
          </a:p>
          <a:p>
            <a:pPr fontAlgn="t">
              <a:buNone/>
            </a:pPr>
            <a:r>
              <a:rPr lang="en-US" dirty="0"/>
              <a:t>Scenario exercise:</a:t>
            </a:r>
          </a:p>
          <a:p>
            <a:pPr fontAlgn="t">
              <a:buNone/>
            </a:pPr>
            <a:r>
              <a:rPr lang="en-US" dirty="0"/>
              <a:t>Member publicly identifies themselves.</a:t>
            </a:r>
          </a:p>
          <a:p>
            <a:pPr fontAlgn="t">
              <a:buNone/>
            </a:pPr>
            <a:r>
              <a:rPr lang="en-US" dirty="0"/>
              <a:t>What should PR committees do?</a:t>
            </a:r>
          </a:p>
          <a:p>
            <a:pPr fontAlgn="t">
              <a:buNone/>
            </a:pPr>
            <a:r>
              <a:rPr lang="en-US" dirty="0"/>
              <a:t>Interactive audience discussion.</a:t>
            </a:r>
          </a:p>
          <a:p>
            <a:endParaRPr lang="en-US" dirty="0"/>
          </a:p>
        </p:txBody>
      </p:sp>
    </p:spTree>
    <p:extLst>
      <p:ext uri="{BB962C8B-B14F-4D97-AF65-F5344CB8AC3E}">
        <p14:creationId xmlns:p14="http://schemas.microsoft.com/office/powerpoint/2010/main" val="9886273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E8832-BBCF-9BC4-3D5D-37EFCEAA229C}"/>
              </a:ext>
            </a:extLst>
          </p:cNvPr>
          <p:cNvSpPr>
            <a:spLocks noGrp="1"/>
          </p:cNvSpPr>
          <p:nvPr>
            <p:ph type="title"/>
          </p:nvPr>
        </p:nvSpPr>
        <p:spPr>
          <a:xfrm>
            <a:off x="445240" y="1763795"/>
            <a:ext cx="2915822" cy="1984995"/>
          </a:xfrm>
        </p:spPr>
        <p:txBody>
          <a:bodyPr anchor="ctr">
            <a:normAutofit/>
          </a:bodyPr>
          <a:lstStyle/>
          <a:p>
            <a:r>
              <a:rPr lang="en-US" b="1" dirty="0"/>
              <a:t>Pitfall #4</a:t>
            </a:r>
            <a:br>
              <a:rPr lang="en-US" b="1" dirty="0"/>
            </a:br>
            <a:endParaRPr lang="en-US" dirty="0"/>
          </a:p>
        </p:txBody>
      </p:sp>
      <p:sp>
        <p:nvSpPr>
          <p:cNvPr id="3" name="Text Placeholder 2">
            <a:extLst>
              <a:ext uri="{FF2B5EF4-FFF2-40B4-BE49-F238E27FC236}">
                <a16:creationId xmlns:a16="http://schemas.microsoft.com/office/drawing/2014/main" id="{F885EEBB-B91E-767F-6A86-F064B8D336F6}"/>
              </a:ext>
            </a:extLst>
          </p:cNvPr>
          <p:cNvSpPr>
            <a:spLocks noGrp="1"/>
          </p:cNvSpPr>
          <p:nvPr>
            <p:ph idx="1"/>
          </p:nvPr>
        </p:nvSpPr>
        <p:spPr>
          <a:xfrm>
            <a:off x="4981698" y="711680"/>
            <a:ext cx="3248331" cy="3791309"/>
          </a:xfrm>
        </p:spPr>
        <p:txBody>
          <a:bodyPr anchor="ctr">
            <a:normAutofit/>
          </a:bodyPr>
          <a:lstStyle/>
          <a:p>
            <a:pPr fontAlgn="t">
              <a:buNone/>
            </a:pPr>
            <a:r>
              <a:rPr lang="en-US" b="1" dirty="0"/>
              <a:t>Tradition Ten</a:t>
            </a:r>
          </a:p>
          <a:p>
            <a:pPr fontAlgn="t">
              <a:buNone/>
            </a:pPr>
            <a:r>
              <a:rPr lang="en-US" dirty="0"/>
              <a:t>NA Has No Opinion</a:t>
            </a:r>
          </a:p>
          <a:p>
            <a:pPr fontAlgn="t">
              <a:buNone/>
            </a:pPr>
            <a:r>
              <a:rPr lang="en-US" dirty="0"/>
              <a:t>High risk:</a:t>
            </a:r>
          </a:p>
          <a:p>
            <a:pPr marL="342900" lvl="0" fontAlgn="t">
              <a:buFont typeface="Arial" panose="020B0604020202020204" pitchFamily="34" charset="0"/>
              <a:buChar char="•"/>
            </a:pPr>
            <a:r>
              <a:rPr lang="en-US" dirty="0"/>
              <a:t>Politics</a:t>
            </a:r>
          </a:p>
          <a:p>
            <a:pPr marL="342900" lvl="0" fontAlgn="t">
              <a:buFont typeface="Arial" panose="020B0604020202020204" pitchFamily="34" charset="0"/>
              <a:buChar char="•"/>
            </a:pPr>
            <a:r>
              <a:rPr lang="en-US" dirty="0"/>
              <a:t>Elections</a:t>
            </a:r>
          </a:p>
          <a:p>
            <a:pPr marL="342900" lvl="0" fontAlgn="t">
              <a:buFont typeface="Arial" panose="020B0604020202020204" pitchFamily="34" charset="0"/>
              <a:buChar char="•"/>
            </a:pPr>
            <a:r>
              <a:rPr lang="en-US" dirty="0"/>
              <a:t>Drug policy</a:t>
            </a:r>
          </a:p>
          <a:p>
            <a:pPr marL="342900" lvl="0" fontAlgn="t">
              <a:buFont typeface="Arial" panose="020B0604020202020204" pitchFamily="34" charset="0"/>
              <a:buChar char="•"/>
            </a:pPr>
            <a:r>
              <a:rPr lang="en-US" dirty="0"/>
              <a:t>Public controversies</a:t>
            </a:r>
          </a:p>
          <a:p>
            <a:endParaRPr lang="en-US" dirty="0"/>
          </a:p>
        </p:txBody>
      </p:sp>
    </p:spTree>
    <p:extLst>
      <p:ext uri="{BB962C8B-B14F-4D97-AF65-F5344CB8AC3E}">
        <p14:creationId xmlns:p14="http://schemas.microsoft.com/office/powerpoint/2010/main" val="1295292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B313B-DA9A-CAF3-6717-191604F57B82}"/>
              </a:ext>
            </a:extLst>
          </p:cNvPr>
          <p:cNvSpPr>
            <a:spLocks noGrp="1"/>
          </p:cNvSpPr>
          <p:nvPr>
            <p:ph type="title"/>
          </p:nvPr>
        </p:nvSpPr>
        <p:spPr>
          <a:xfrm>
            <a:off x="445240" y="1763795"/>
            <a:ext cx="2915822" cy="1984995"/>
          </a:xfrm>
        </p:spPr>
        <p:txBody>
          <a:bodyPr anchor="ctr">
            <a:normAutofit/>
          </a:bodyPr>
          <a:lstStyle/>
          <a:p>
            <a:r>
              <a:rPr lang="en-US" b="1" dirty="0"/>
              <a:t>Pitfall #5</a:t>
            </a:r>
            <a:br>
              <a:rPr lang="en-US" b="1" dirty="0"/>
            </a:br>
            <a:endParaRPr lang="en-US" dirty="0"/>
          </a:p>
        </p:txBody>
      </p:sp>
      <p:sp>
        <p:nvSpPr>
          <p:cNvPr id="3" name="Text Placeholder 2">
            <a:extLst>
              <a:ext uri="{FF2B5EF4-FFF2-40B4-BE49-F238E27FC236}">
                <a16:creationId xmlns:a16="http://schemas.microsoft.com/office/drawing/2014/main" id="{B04E151E-A91A-C390-3190-378BD8714BB7}"/>
              </a:ext>
            </a:extLst>
          </p:cNvPr>
          <p:cNvSpPr>
            <a:spLocks noGrp="1"/>
          </p:cNvSpPr>
          <p:nvPr>
            <p:ph idx="1"/>
          </p:nvPr>
        </p:nvSpPr>
        <p:spPr>
          <a:xfrm>
            <a:off x="4981698" y="711680"/>
            <a:ext cx="3248331" cy="3791309"/>
          </a:xfrm>
        </p:spPr>
        <p:txBody>
          <a:bodyPr anchor="ctr">
            <a:normAutofit/>
          </a:bodyPr>
          <a:lstStyle/>
          <a:p>
            <a:pPr fontAlgn="t">
              <a:buNone/>
            </a:pPr>
            <a:r>
              <a:rPr lang="en-US" b="1" dirty="0"/>
              <a:t>Endorsements and Affiliation</a:t>
            </a:r>
          </a:p>
          <a:p>
            <a:pPr fontAlgn="t">
              <a:buNone/>
            </a:pPr>
            <a:r>
              <a:rPr lang="en-US" dirty="0"/>
              <a:t>Discussion:</a:t>
            </a:r>
          </a:p>
          <a:p>
            <a:pPr fontAlgn="t">
              <a:buNone/>
            </a:pPr>
            <a:r>
              <a:rPr lang="en-US" dirty="0"/>
              <a:t>How can social media create unintended affiliations?</a:t>
            </a:r>
          </a:p>
          <a:p>
            <a:endParaRPr lang="en-US" dirty="0"/>
          </a:p>
        </p:txBody>
      </p:sp>
    </p:spTree>
    <p:extLst>
      <p:ext uri="{BB962C8B-B14F-4D97-AF65-F5344CB8AC3E}">
        <p14:creationId xmlns:p14="http://schemas.microsoft.com/office/powerpoint/2010/main" val="8358222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078F0-BB5F-D9FC-764C-83096F043C44}"/>
              </a:ext>
            </a:extLst>
          </p:cNvPr>
          <p:cNvSpPr>
            <a:spLocks noGrp="1"/>
          </p:cNvSpPr>
          <p:nvPr>
            <p:ph type="title"/>
          </p:nvPr>
        </p:nvSpPr>
        <p:spPr>
          <a:xfrm>
            <a:off x="445240" y="1763795"/>
            <a:ext cx="2915822" cy="1984995"/>
          </a:xfrm>
        </p:spPr>
        <p:txBody>
          <a:bodyPr anchor="ctr">
            <a:normAutofit/>
          </a:bodyPr>
          <a:lstStyle/>
          <a:p>
            <a:r>
              <a:rPr lang="en-US" sz="5000" b="1"/>
              <a:t>The Algorithm Challenge</a:t>
            </a:r>
            <a:br>
              <a:rPr lang="en-US" sz="5000" b="1"/>
            </a:br>
            <a:endParaRPr lang="en-US" sz="5000"/>
          </a:p>
        </p:txBody>
      </p:sp>
      <p:sp>
        <p:nvSpPr>
          <p:cNvPr id="3" name="Text Placeholder 2">
            <a:extLst>
              <a:ext uri="{FF2B5EF4-FFF2-40B4-BE49-F238E27FC236}">
                <a16:creationId xmlns:a16="http://schemas.microsoft.com/office/drawing/2014/main" id="{A5FDAF9F-9D5F-9EF1-4149-3EE67A435118}"/>
              </a:ext>
            </a:extLst>
          </p:cNvPr>
          <p:cNvSpPr>
            <a:spLocks noGrp="1"/>
          </p:cNvSpPr>
          <p:nvPr>
            <p:ph idx="1"/>
          </p:nvPr>
        </p:nvSpPr>
        <p:spPr>
          <a:xfrm>
            <a:off x="4981698" y="711680"/>
            <a:ext cx="3248331" cy="3791309"/>
          </a:xfrm>
        </p:spPr>
        <p:txBody>
          <a:bodyPr anchor="ctr">
            <a:normAutofit/>
          </a:bodyPr>
          <a:lstStyle/>
          <a:p>
            <a:pPr fontAlgn="t">
              <a:buNone/>
            </a:pPr>
            <a:r>
              <a:rPr lang="en-US" dirty="0"/>
              <a:t>Social media rewards:</a:t>
            </a:r>
          </a:p>
          <a:p>
            <a:pPr marL="342900" lvl="0" fontAlgn="t">
              <a:buFont typeface="Arial" panose="020B0604020202020204" pitchFamily="34" charset="0"/>
              <a:buChar char="•"/>
            </a:pPr>
            <a:r>
              <a:rPr lang="en-US" dirty="0"/>
              <a:t>Personality</a:t>
            </a:r>
          </a:p>
          <a:p>
            <a:pPr marL="342900" lvl="0" fontAlgn="t">
              <a:buFont typeface="Arial" panose="020B0604020202020204" pitchFamily="34" charset="0"/>
              <a:buChar char="•"/>
            </a:pPr>
            <a:r>
              <a:rPr lang="en-US" dirty="0"/>
              <a:t>Controversy</a:t>
            </a:r>
          </a:p>
          <a:p>
            <a:pPr marL="342900" lvl="0" fontAlgn="t">
              <a:buFont typeface="Arial" panose="020B0604020202020204" pitchFamily="34" charset="0"/>
              <a:buChar char="•"/>
            </a:pPr>
            <a:r>
              <a:rPr lang="en-US" dirty="0"/>
              <a:t>Emotion</a:t>
            </a:r>
          </a:p>
          <a:p>
            <a:pPr fontAlgn="t">
              <a:buNone/>
            </a:pPr>
            <a:r>
              <a:rPr lang="en-US" dirty="0"/>
              <a:t>NA rewards:</a:t>
            </a:r>
          </a:p>
          <a:p>
            <a:pPr marL="342900" lvl="0" fontAlgn="t">
              <a:buFont typeface="Arial" panose="020B0604020202020204" pitchFamily="34" charset="0"/>
              <a:buChar char="•"/>
            </a:pPr>
            <a:r>
              <a:rPr lang="en-US" dirty="0"/>
              <a:t>Humility</a:t>
            </a:r>
          </a:p>
          <a:p>
            <a:pPr marL="342900" lvl="0" fontAlgn="t">
              <a:buFont typeface="Arial" panose="020B0604020202020204" pitchFamily="34" charset="0"/>
              <a:buChar char="•"/>
            </a:pPr>
            <a:r>
              <a:rPr lang="en-US" dirty="0"/>
              <a:t>Anonymity</a:t>
            </a:r>
          </a:p>
          <a:p>
            <a:pPr marL="342900" lvl="0" fontAlgn="t">
              <a:buFont typeface="Arial" panose="020B0604020202020204" pitchFamily="34" charset="0"/>
              <a:buChar char="•"/>
            </a:pPr>
            <a:r>
              <a:rPr lang="en-US" dirty="0"/>
              <a:t>Attraction</a:t>
            </a:r>
          </a:p>
          <a:p>
            <a:pPr marL="0" indent="0">
              <a:buNone/>
            </a:pPr>
            <a:endParaRPr lang="en-US" dirty="0"/>
          </a:p>
        </p:txBody>
      </p:sp>
    </p:spTree>
    <p:extLst>
      <p:ext uri="{BB962C8B-B14F-4D97-AF65-F5344CB8AC3E}">
        <p14:creationId xmlns:p14="http://schemas.microsoft.com/office/powerpoint/2010/main" val="41119292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83B93-26DA-733D-E635-612E617055AC}"/>
              </a:ext>
            </a:extLst>
          </p:cNvPr>
          <p:cNvSpPr>
            <a:spLocks noGrp="1"/>
          </p:cNvSpPr>
          <p:nvPr>
            <p:ph type="title"/>
          </p:nvPr>
        </p:nvSpPr>
        <p:spPr>
          <a:xfrm>
            <a:off x="445240" y="1763795"/>
            <a:ext cx="2915822" cy="1984995"/>
          </a:xfrm>
        </p:spPr>
        <p:txBody>
          <a:bodyPr anchor="ctr">
            <a:normAutofit/>
          </a:bodyPr>
          <a:lstStyle/>
          <a:p>
            <a:r>
              <a:rPr lang="en-US" b="1" dirty="0"/>
              <a:t>Opportunity #1</a:t>
            </a:r>
            <a:br>
              <a:rPr lang="en-US" b="1" dirty="0"/>
            </a:br>
            <a:endParaRPr lang="en-US" dirty="0"/>
          </a:p>
        </p:txBody>
      </p:sp>
      <p:sp>
        <p:nvSpPr>
          <p:cNvPr id="3" name="Text Placeholder 2">
            <a:extLst>
              <a:ext uri="{FF2B5EF4-FFF2-40B4-BE49-F238E27FC236}">
                <a16:creationId xmlns:a16="http://schemas.microsoft.com/office/drawing/2014/main" id="{6B50E436-E7F5-A5BB-DBB4-8D769A73C54D}"/>
              </a:ext>
            </a:extLst>
          </p:cNvPr>
          <p:cNvSpPr>
            <a:spLocks noGrp="1"/>
          </p:cNvSpPr>
          <p:nvPr>
            <p:ph idx="1"/>
          </p:nvPr>
        </p:nvSpPr>
        <p:spPr>
          <a:xfrm>
            <a:off x="4981698" y="711680"/>
            <a:ext cx="3248331" cy="3791309"/>
          </a:xfrm>
        </p:spPr>
        <p:txBody>
          <a:bodyPr anchor="ctr">
            <a:normAutofit/>
          </a:bodyPr>
          <a:lstStyle/>
          <a:p>
            <a:pPr fontAlgn="t">
              <a:buNone/>
            </a:pPr>
            <a:r>
              <a:rPr lang="en-US" b="1" dirty="0"/>
              <a:t>Universities and Internships</a:t>
            </a:r>
          </a:p>
          <a:p>
            <a:pPr fontAlgn="t">
              <a:buNone/>
            </a:pPr>
            <a:r>
              <a:rPr lang="en-US" dirty="0"/>
              <a:t>Potential Support:</a:t>
            </a:r>
          </a:p>
          <a:p>
            <a:pPr marL="342900" lvl="0" fontAlgn="t">
              <a:buFont typeface="Arial" panose="020B0604020202020204" pitchFamily="34" charset="0"/>
              <a:buChar char="•"/>
            </a:pPr>
            <a:r>
              <a:rPr lang="en-US" dirty="0"/>
              <a:t>Graphic Design</a:t>
            </a:r>
          </a:p>
          <a:p>
            <a:pPr marL="342900" lvl="0" fontAlgn="t">
              <a:buFont typeface="Arial" panose="020B0604020202020204" pitchFamily="34" charset="0"/>
              <a:buChar char="•"/>
            </a:pPr>
            <a:r>
              <a:rPr lang="en-US" dirty="0"/>
              <a:t>Analytics</a:t>
            </a:r>
          </a:p>
          <a:p>
            <a:pPr marL="342900" lvl="0" fontAlgn="t">
              <a:buFont typeface="Arial" panose="020B0604020202020204" pitchFamily="34" charset="0"/>
              <a:buChar char="•"/>
            </a:pPr>
            <a:r>
              <a:rPr lang="en-US" dirty="0"/>
              <a:t>Web Development</a:t>
            </a:r>
          </a:p>
          <a:p>
            <a:pPr marL="342900" lvl="0" fontAlgn="t">
              <a:buFont typeface="Arial" panose="020B0604020202020204" pitchFamily="34" charset="0"/>
              <a:buChar char="•"/>
            </a:pPr>
            <a:r>
              <a:rPr lang="en-US" dirty="0"/>
              <a:t>Accessibility</a:t>
            </a:r>
          </a:p>
          <a:p>
            <a:pPr fontAlgn="t">
              <a:buNone/>
            </a:pPr>
            <a:r>
              <a:rPr lang="en-US" dirty="0"/>
              <a:t>Question: How do we honor Tradition 6?</a:t>
            </a:r>
          </a:p>
          <a:p>
            <a:pPr fontAlgn="t">
              <a:buNone/>
            </a:pPr>
            <a:r>
              <a:rPr lang="en-US" dirty="0"/>
              <a:t>An NA group ought never endorse, finance, or lend the NA name to any related facility or outside enterprise, lest problems of money, property, or prestige divert us from our primary purpose.</a:t>
            </a:r>
          </a:p>
          <a:p>
            <a:endParaRPr lang="en-US" dirty="0"/>
          </a:p>
        </p:txBody>
      </p:sp>
    </p:spTree>
    <p:extLst>
      <p:ext uri="{BB962C8B-B14F-4D97-AF65-F5344CB8AC3E}">
        <p14:creationId xmlns:p14="http://schemas.microsoft.com/office/powerpoint/2010/main" val="8605233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3F3CA-65DC-D4A4-82D8-5395E06B933D}"/>
              </a:ext>
            </a:extLst>
          </p:cNvPr>
          <p:cNvSpPr>
            <a:spLocks noGrp="1"/>
          </p:cNvSpPr>
          <p:nvPr>
            <p:ph type="title"/>
          </p:nvPr>
        </p:nvSpPr>
        <p:spPr>
          <a:xfrm>
            <a:off x="445240" y="1763795"/>
            <a:ext cx="2915822" cy="1984995"/>
          </a:xfrm>
        </p:spPr>
        <p:txBody>
          <a:bodyPr anchor="ctr">
            <a:normAutofit/>
          </a:bodyPr>
          <a:lstStyle/>
          <a:p>
            <a:r>
              <a:rPr lang="en-US" b="1" dirty="0"/>
              <a:t>Opportunity #2</a:t>
            </a:r>
            <a:br>
              <a:rPr lang="en-US" b="1" dirty="0"/>
            </a:br>
            <a:endParaRPr lang="en-US" dirty="0"/>
          </a:p>
        </p:txBody>
      </p:sp>
      <p:sp>
        <p:nvSpPr>
          <p:cNvPr id="3" name="Text Placeholder 2">
            <a:extLst>
              <a:ext uri="{FF2B5EF4-FFF2-40B4-BE49-F238E27FC236}">
                <a16:creationId xmlns:a16="http://schemas.microsoft.com/office/drawing/2014/main" id="{16940EB1-67B2-E80E-60E2-61A5EFF9EF5A}"/>
              </a:ext>
            </a:extLst>
          </p:cNvPr>
          <p:cNvSpPr>
            <a:spLocks noGrp="1"/>
          </p:cNvSpPr>
          <p:nvPr>
            <p:ph idx="1"/>
          </p:nvPr>
        </p:nvSpPr>
        <p:spPr>
          <a:xfrm>
            <a:off x="4981698" y="711680"/>
            <a:ext cx="3248331" cy="3791309"/>
          </a:xfrm>
        </p:spPr>
        <p:txBody>
          <a:bodyPr anchor="ctr">
            <a:normAutofit/>
          </a:bodyPr>
          <a:lstStyle/>
          <a:p>
            <a:pPr fontAlgn="t">
              <a:buNone/>
            </a:pPr>
            <a:r>
              <a:rPr lang="en-US" b="1" dirty="0"/>
              <a:t>New Members with Digital Skills</a:t>
            </a:r>
          </a:p>
          <a:p>
            <a:pPr fontAlgn="t">
              <a:buNone/>
            </a:pPr>
            <a:r>
              <a:rPr lang="en-US" dirty="0"/>
              <a:t>Strengths:</a:t>
            </a:r>
          </a:p>
          <a:p>
            <a:pPr marL="342900" lvl="0" fontAlgn="t">
              <a:buFont typeface="Arial" panose="020B0604020202020204" pitchFamily="34" charset="0"/>
              <a:buChar char="•"/>
            </a:pPr>
            <a:r>
              <a:rPr lang="en-US" dirty="0"/>
              <a:t>Social media knowledge</a:t>
            </a:r>
          </a:p>
          <a:p>
            <a:pPr marL="342900" lvl="0" fontAlgn="t">
              <a:buFont typeface="Arial" panose="020B0604020202020204" pitchFamily="34" charset="0"/>
              <a:buChar char="•"/>
            </a:pPr>
            <a:r>
              <a:rPr lang="en-US" dirty="0"/>
              <a:t>Platform expertise</a:t>
            </a:r>
          </a:p>
          <a:p>
            <a:pPr marL="342900" lvl="0" fontAlgn="t">
              <a:buFont typeface="Arial" panose="020B0604020202020204" pitchFamily="34" charset="0"/>
              <a:buChar char="•"/>
            </a:pPr>
            <a:r>
              <a:rPr lang="en-US" dirty="0"/>
              <a:t>Content creation</a:t>
            </a:r>
          </a:p>
          <a:p>
            <a:pPr fontAlgn="t">
              <a:buNone/>
            </a:pPr>
            <a:r>
              <a:rPr lang="en-US" dirty="0"/>
              <a:t>Need:</a:t>
            </a:r>
          </a:p>
          <a:p>
            <a:pPr marL="342900" lvl="0" fontAlgn="t">
              <a:buFont typeface="Arial" panose="020B0604020202020204" pitchFamily="34" charset="0"/>
              <a:buChar char="•"/>
            </a:pPr>
            <a:r>
              <a:rPr lang="en-US" dirty="0"/>
              <a:t>Tradition guidance</a:t>
            </a:r>
          </a:p>
          <a:p>
            <a:pPr marL="342900" lvl="0" fontAlgn="t">
              <a:buFont typeface="Arial" panose="020B0604020202020204" pitchFamily="34" charset="0"/>
              <a:buChar char="•"/>
            </a:pPr>
            <a:r>
              <a:rPr lang="en-US" dirty="0"/>
              <a:t>Mentorship</a:t>
            </a:r>
          </a:p>
          <a:p>
            <a:endParaRPr lang="en-US" dirty="0"/>
          </a:p>
        </p:txBody>
      </p:sp>
    </p:spTree>
    <p:extLst>
      <p:ext uri="{BB962C8B-B14F-4D97-AF65-F5344CB8AC3E}">
        <p14:creationId xmlns:p14="http://schemas.microsoft.com/office/powerpoint/2010/main" val="26814515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31903-799C-6646-4BC6-3F6CD48AFE08}"/>
              </a:ext>
            </a:extLst>
          </p:cNvPr>
          <p:cNvSpPr>
            <a:spLocks noGrp="1"/>
          </p:cNvSpPr>
          <p:nvPr>
            <p:ph type="title"/>
          </p:nvPr>
        </p:nvSpPr>
        <p:spPr>
          <a:xfrm>
            <a:off x="445240" y="1763795"/>
            <a:ext cx="2915822" cy="1984995"/>
          </a:xfrm>
        </p:spPr>
        <p:txBody>
          <a:bodyPr anchor="ctr">
            <a:normAutofit fontScale="90000"/>
          </a:bodyPr>
          <a:lstStyle/>
          <a:p>
            <a:r>
              <a:rPr lang="en-US" sz="4800" dirty="0"/>
              <a:t>Together: Modern communication + spiritual principles</a:t>
            </a:r>
            <a:br>
              <a:rPr lang="en-US" sz="4800" dirty="0"/>
            </a:br>
            <a:br>
              <a:rPr lang="en-US" sz="4800" dirty="0"/>
            </a:br>
            <a:br>
              <a:rPr lang="en-US" sz="5000" b="1" dirty="0"/>
            </a:br>
            <a:endParaRPr lang="en-US" sz="5000" dirty="0"/>
          </a:p>
        </p:txBody>
      </p:sp>
      <p:sp>
        <p:nvSpPr>
          <p:cNvPr id="3" name="Text Placeholder 2">
            <a:extLst>
              <a:ext uri="{FF2B5EF4-FFF2-40B4-BE49-F238E27FC236}">
                <a16:creationId xmlns:a16="http://schemas.microsoft.com/office/drawing/2014/main" id="{261B1FB9-364C-EDF5-557B-1A762ADECF72}"/>
              </a:ext>
            </a:extLst>
          </p:cNvPr>
          <p:cNvSpPr>
            <a:spLocks noGrp="1"/>
          </p:cNvSpPr>
          <p:nvPr>
            <p:ph idx="1"/>
          </p:nvPr>
        </p:nvSpPr>
        <p:spPr>
          <a:xfrm>
            <a:off x="4981698" y="711680"/>
            <a:ext cx="3248331" cy="3791309"/>
          </a:xfrm>
        </p:spPr>
        <p:txBody>
          <a:bodyPr anchor="ctr">
            <a:normAutofit/>
          </a:bodyPr>
          <a:lstStyle/>
          <a:p>
            <a:pPr fontAlgn="t">
              <a:buNone/>
            </a:pPr>
            <a:endParaRPr lang="en-US" dirty="0"/>
          </a:p>
          <a:p>
            <a:pPr fontAlgn="t">
              <a:buNone/>
            </a:pPr>
            <a:r>
              <a:rPr lang="en-US" dirty="0"/>
              <a:t>Experienced Members:</a:t>
            </a:r>
          </a:p>
          <a:p>
            <a:pPr marL="342900" lvl="0" fontAlgn="t"/>
            <a:r>
              <a:rPr lang="en-US" dirty="0"/>
              <a:t>Traditions</a:t>
            </a:r>
          </a:p>
          <a:p>
            <a:pPr marL="342900" lvl="0" fontAlgn="t"/>
            <a:r>
              <a:rPr lang="en-US" dirty="0"/>
              <a:t>Group Conscience</a:t>
            </a:r>
          </a:p>
          <a:p>
            <a:pPr marL="342900" lvl="0" fontAlgn="t"/>
            <a:r>
              <a:rPr lang="en-US" dirty="0"/>
              <a:t>Policy</a:t>
            </a:r>
          </a:p>
          <a:p>
            <a:pPr fontAlgn="t">
              <a:buNone/>
            </a:pPr>
            <a:r>
              <a:rPr lang="en-US" dirty="0"/>
              <a:t>Digital Members:</a:t>
            </a:r>
          </a:p>
          <a:p>
            <a:pPr marL="342900" lvl="0" fontAlgn="t"/>
            <a:r>
              <a:rPr lang="en-US" dirty="0"/>
              <a:t>Technology</a:t>
            </a:r>
          </a:p>
          <a:p>
            <a:pPr marL="342900" lvl="0" fontAlgn="t"/>
            <a:r>
              <a:rPr lang="en-US" dirty="0"/>
              <a:t>Content</a:t>
            </a:r>
          </a:p>
          <a:p>
            <a:pPr marL="342900" lvl="0" fontAlgn="t"/>
            <a:r>
              <a:rPr lang="en-US" dirty="0"/>
              <a:t>Analytics</a:t>
            </a:r>
          </a:p>
          <a:p>
            <a:pPr marL="0" indent="0">
              <a:buNone/>
            </a:pPr>
            <a:endParaRPr lang="en-US" dirty="0"/>
          </a:p>
        </p:txBody>
      </p:sp>
    </p:spTree>
    <p:extLst>
      <p:ext uri="{BB962C8B-B14F-4D97-AF65-F5344CB8AC3E}">
        <p14:creationId xmlns:p14="http://schemas.microsoft.com/office/powerpoint/2010/main" val="2287837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02707-F62A-7EAB-704A-B5A33B914C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FF4328-2AFC-D8ED-4DB6-57C06E6DBAF4}"/>
              </a:ext>
            </a:extLst>
          </p:cNvPr>
          <p:cNvSpPr>
            <a:spLocks noGrp="1"/>
          </p:cNvSpPr>
          <p:nvPr>
            <p:ph type="title"/>
          </p:nvPr>
        </p:nvSpPr>
        <p:spPr>
          <a:xfrm>
            <a:off x="445240" y="1763795"/>
            <a:ext cx="2915822" cy="1984995"/>
          </a:xfrm>
        </p:spPr>
        <p:txBody>
          <a:bodyPr anchor="ctr">
            <a:normAutofit/>
          </a:bodyPr>
          <a:lstStyle/>
          <a:p>
            <a:r>
              <a:rPr lang="en-US" sz="5000" b="1"/>
              <a:t>The Five-Question Filter</a:t>
            </a:r>
            <a:br>
              <a:rPr lang="en-US" sz="5000" b="1"/>
            </a:br>
            <a:endParaRPr lang="en-US" sz="5000"/>
          </a:p>
        </p:txBody>
      </p:sp>
      <p:sp>
        <p:nvSpPr>
          <p:cNvPr id="3" name="Text Placeholder 2">
            <a:extLst>
              <a:ext uri="{FF2B5EF4-FFF2-40B4-BE49-F238E27FC236}">
                <a16:creationId xmlns:a16="http://schemas.microsoft.com/office/drawing/2014/main" id="{7BBD5C5C-1E41-1E6F-1C4C-1392A4594CCA}"/>
              </a:ext>
            </a:extLst>
          </p:cNvPr>
          <p:cNvSpPr>
            <a:spLocks noGrp="1"/>
          </p:cNvSpPr>
          <p:nvPr>
            <p:ph idx="1"/>
          </p:nvPr>
        </p:nvSpPr>
        <p:spPr>
          <a:xfrm>
            <a:off x="4981698" y="711680"/>
            <a:ext cx="3248331" cy="3791309"/>
          </a:xfrm>
        </p:spPr>
        <p:txBody>
          <a:bodyPr anchor="ctr">
            <a:normAutofit/>
          </a:bodyPr>
          <a:lstStyle/>
          <a:p>
            <a:pPr fontAlgn="t">
              <a:buNone/>
            </a:pPr>
            <a:r>
              <a:rPr lang="en-US" dirty="0"/>
              <a:t>Before Every Social Media Post Ask:</a:t>
            </a:r>
          </a:p>
          <a:p>
            <a:pPr marL="342900" lvl="0" fontAlgn="t">
              <a:buFont typeface="+mj-lt"/>
              <a:buAutoNum type="arabicPeriod"/>
            </a:pPr>
            <a:r>
              <a:rPr lang="en-US" dirty="0"/>
              <a:t>Does this help an addict find NA?</a:t>
            </a:r>
          </a:p>
          <a:p>
            <a:pPr marL="342900" lvl="0" fontAlgn="t">
              <a:buFont typeface="+mj-lt"/>
              <a:buAutoNum type="arabicPeriod"/>
            </a:pPr>
            <a:r>
              <a:rPr lang="en-US" dirty="0"/>
              <a:t>Does it express an opinion?</a:t>
            </a:r>
          </a:p>
          <a:p>
            <a:pPr marL="342900" lvl="0" fontAlgn="t">
              <a:buFont typeface="+mj-lt"/>
              <a:buAutoNum type="arabicPeriod"/>
            </a:pPr>
            <a:r>
              <a:rPr lang="en-US" dirty="0"/>
              <a:t>Does it identify a member?</a:t>
            </a:r>
          </a:p>
          <a:p>
            <a:pPr marL="342900" lvl="0" fontAlgn="t">
              <a:buFont typeface="+mj-lt"/>
              <a:buAutoNum type="arabicPeriod"/>
            </a:pPr>
            <a:r>
              <a:rPr lang="en-US" dirty="0"/>
              <a:t>Could it be viewed as an endorsement?</a:t>
            </a:r>
          </a:p>
          <a:p>
            <a:pPr marL="342900" lvl="0" fontAlgn="t">
              <a:buFont typeface="+mj-lt"/>
              <a:buAutoNum type="arabicPeriod"/>
            </a:pPr>
            <a:r>
              <a:rPr lang="en-US" dirty="0"/>
              <a:t>Does it place personalities before principles?</a:t>
            </a:r>
          </a:p>
          <a:p>
            <a:endParaRPr lang="en-US" dirty="0"/>
          </a:p>
        </p:txBody>
      </p:sp>
    </p:spTree>
    <p:extLst>
      <p:ext uri="{BB962C8B-B14F-4D97-AF65-F5344CB8AC3E}">
        <p14:creationId xmlns:p14="http://schemas.microsoft.com/office/powerpoint/2010/main" val="7701239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F4215-B306-4FAB-A51C-417169936FBD}"/>
              </a:ext>
            </a:extLst>
          </p:cNvPr>
          <p:cNvSpPr>
            <a:spLocks noGrp="1"/>
          </p:cNvSpPr>
          <p:nvPr>
            <p:ph type="title"/>
          </p:nvPr>
        </p:nvSpPr>
        <p:spPr>
          <a:xfrm>
            <a:off x="445240" y="1763795"/>
            <a:ext cx="2915822" cy="1984995"/>
          </a:xfrm>
        </p:spPr>
        <p:txBody>
          <a:bodyPr anchor="ctr">
            <a:normAutofit/>
          </a:bodyPr>
          <a:lstStyle/>
          <a:p>
            <a:r>
              <a:rPr lang="en-US" sz="5000" b="1"/>
              <a:t>Strategic Vision for the Future</a:t>
            </a:r>
            <a:br>
              <a:rPr lang="en-US" sz="5000" b="1"/>
            </a:br>
            <a:endParaRPr lang="en-US" sz="5000"/>
          </a:p>
        </p:txBody>
      </p:sp>
      <p:sp>
        <p:nvSpPr>
          <p:cNvPr id="3" name="Text Placeholder 2">
            <a:extLst>
              <a:ext uri="{FF2B5EF4-FFF2-40B4-BE49-F238E27FC236}">
                <a16:creationId xmlns:a16="http://schemas.microsoft.com/office/drawing/2014/main" id="{C1B209D5-5253-1496-4F8A-BFC05D2ABE2B}"/>
              </a:ext>
            </a:extLst>
          </p:cNvPr>
          <p:cNvSpPr>
            <a:spLocks noGrp="1"/>
          </p:cNvSpPr>
          <p:nvPr>
            <p:ph idx="1"/>
          </p:nvPr>
        </p:nvSpPr>
        <p:spPr>
          <a:xfrm>
            <a:off x="4981698" y="711680"/>
            <a:ext cx="3248331" cy="3791309"/>
          </a:xfrm>
        </p:spPr>
        <p:txBody>
          <a:bodyPr anchor="ctr">
            <a:normAutofit/>
          </a:bodyPr>
          <a:lstStyle/>
          <a:p>
            <a:pPr fontAlgn="t">
              <a:buNone/>
            </a:pPr>
            <a:r>
              <a:rPr lang="en-US" b="1" dirty="0"/>
              <a:t>Social Media as a Digital Doorway to Recovery</a:t>
            </a:r>
          </a:p>
          <a:p>
            <a:pPr fontAlgn="t">
              <a:buNone/>
            </a:pPr>
            <a:r>
              <a:rPr lang="en-US" dirty="0"/>
              <a:t>Goal:</a:t>
            </a:r>
          </a:p>
          <a:p>
            <a:pPr fontAlgn="t">
              <a:buNone/>
            </a:pPr>
            <a:r>
              <a:rPr lang="en-US" dirty="0"/>
              <a:t>Reach the next addict while protecting:</a:t>
            </a:r>
          </a:p>
          <a:p>
            <a:pPr marL="342900" lvl="0" fontAlgn="t">
              <a:buFont typeface="Arial" panose="020B0604020202020204" pitchFamily="34" charset="0"/>
              <a:buChar char="•"/>
            </a:pPr>
            <a:r>
              <a:rPr lang="en-US" dirty="0"/>
              <a:t>Anonymity</a:t>
            </a:r>
          </a:p>
          <a:p>
            <a:pPr marL="342900" lvl="0" fontAlgn="t">
              <a:buFont typeface="Arial" panose="020B0604020202020204" pitchFamily="34" charset="0"/>
              <a:buChar char="•"/>
            </a:pPr>
            <a:r>
              <a:rPr lang="en-US" dirty="0"/>
              <a:t>Unity</a:t>
            </a:r>
          </a:p>
          <a:p>
            <a:pPr marL="342900" lvl="0" fontAlgn="t">
              <a:buFont typeface="Arial" panose="020B0604020202020204" pitchFamily="34" charset="0"/>
              <a:buChar char="•"/>
            </a:pPr>
            <a:r>
              <a:rPr lang="en-US" dirty="0"/>
              <a:t>Neutrality</a:t>
            </a:r>
          </a:p>
          <a:p>
            <a:pPr marL="342900" lvl="0" fontAlgn="t">
              <a:buFont typeface="Arial" panose="020B0604020202020204" pitchFamily="34" charset="0"/>
              <a:buChar char="•"/>
            </a:pPr>
            <a:r>
              <a:rPr lang="en-US" dirty="0"/>
              <a:t>Attraction rather than promotion</a:t>
            </a:r>
          </a:p>
          <a:p>
            <a:endParaRPr lang="en-US" dirty="0"/>
          </a:p>
        </p:txBody>
      </p:sp>
    </p:spTree>
    <p:extLst>
      <p:ext uri="{BB962C8B-B14F-4D97-AF65-F5344CB8AC3E}">
        <p14:creationId xmlns:p14="http://schemas.microsoft.com/office/powerpoint/2010/main" val="32060214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C9789-AFAC-9E43-8A3D-E06CB41D2AFB}"/>
              </a:ext>
            </a:extLst>
          </p:cNvPr>
          <p:cNvSpPr>
            <a:spLocks noGrp="1"/>
          </p:cNvSpPr>
          <p:nvPr>
            <p:ph type="title"/>
          </p:nvPr>
        </p:nvSpPr>
        <p:spPr>
          <a:xfrm>
            <a:off x="445240" y="1763795"/>
            <a:ext cx="2915822" cy="1984995"/>
          </a:xfrm>
        </p:spPr>
        <p:txBody>
          <a:bodyPr anchor="ctr">
            <a:normAutofit/>
          </a:bodyPr>
          <a:lstStyle/>
          <a:p>
            <a:r>
              <a:rPr lang="en-US" b="1" dirty="0"/>
              <a:t>Key Takeaways</a:t>
            </a:r>
            <a:br>
              <a:rPr lang="en-US" b="1" dirty="0"/>
            </a:br>
            <a:endParaRPr lang="en-US" dirty="0"/>
          </a:p>
        </p:txBody>
      </p:sp>
      <p:sp>
        <p:nvSpPr>
          <p:cNvPr id="3" name="Text Placeholder 2">
            <a:extLst>
              <a:ext uri="{FF2B5EF4-FFF2-40B4-BE49-F238E27FC236}">
                <a16:creationId xmlns:a16="http://schemas.microsoft.com/office/drawing/2014/main" id="{5C3C72C1-90B2-D7AA-5D0A-2AB31139E3FC}"/>
              </a:ext>
            </a:extLst>
          </p:cNvPr>
          <p:cNvSpPr>
            <a:spLocks noGrp="1"/>
          </p:cNvSpPr>
          <p:nvPr>
            <p:ph idx="1"/>
          </p:nvPr>
        </p:nvSpPr>
        <p:spPr>
          <a:xfrm>
            <a:off x="4981698" y="711680"/>
            <a:ext cx="3248331" cy="3791309"/>
          </a:xfrm>
        </p:spPr>
        <p:txBody>
          <a:bodyPr anchor="ctr">
            <a:normAutofit/>
          </a:bodyPr>
          <a:lstStyle/>
          <a:p>
            <a:pPr fontAlgn="t">
              <a:buNone/>
            </a:pPr>
            <a:r>
              <a:rPr lang="en-US" dirty="0"/>
              <a:t>✅ Social media is today's public communication platform</a:t>
            </a:r>
          </a:p>
          <a:p>
            <a:pPr fontAlgn="t">
              <a:buNone/>
            </a:pPr>
            <a:r>
              <a:rPr lang="en-US" dirty="0"/>
              <a:t>✅ Tradition 11 remains relevant</a:t>
            </a:r>
          </a:p>
          <a:p>
            <a:pPr fontAlgn="t">
              <a:buNone/>
            </a:pPr>
            <a:r>
              <a:rPr lang="en-US" dirty="0"/>
              <a:t>✅ Technology changes, principles do not</a:t>
            </a:r>
          </a:p>
          <a:p>
            <a:pPr fontAlgn="t">
              <a:buNone/>
            </a:pPr>
            <a:r>
              <a:rPr lang="en-US" dirty="0"/>
              <a:t>✅ Visibility and anonymity can coexist</a:t>
            </a:r>
          </a:p>
          <a:p>
            <a:pPr fontAlgn="t">
              <a:buNone/>
            </a:pPr>
            <a:r>
              <a:rPr lang="en-US" dirty="0"/>
              <a:t>✅ The message matters more than the medium</a:t>
            </a:r>
          </a:p>
          <a:p>
            <a:endParaRPr lang="en-US" dirty="0"/>
          </a:p>
        </p:txBody>
      </p:sp>
    </p:spTree>
    <p:extLst>
      <p:ext uri="{BB962C8B-B14F-4D97-AF65-F5344CB8AC3E}">
        <p14:creationId xmlns:p14="http://schemas.microsoft.com/office/powerpoint/2010/main" val="42812373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8C122-A8AD-947A-9550-ABD982E19A53}"/>
              </a:ext>
            </a:extLst>
          </p:cNvPr>
          <p:cNvSpPr>
            <a:spLocks noGrp="1"/>
          </p:cNvSpPr>
          <p:nvPr>
            <p:ph type="title"/>
          </p:nvPr>
        </p:nvSpPr>
        <p:spPr>
          <a:xfrm>
            <a:off x="445240" y="1763795"/>
            <a:ext cx="2915822" cy="1984995"/>
          </a:xfrm>
        </p:spPr>
        <p:txBody>
          <a:bodyPr anchor="ctr">
            <a:normAutofit/>
          </a:bodyPr>
          <a:lstStyle/>
          <a:p>
            <a:r>
              <a:rPr lang="en-US" b="1" dirty="0"/>
              <a:t>Discussion and Questions</a:t>
            </a:r>
            <a:endParaRPr lang="en-US" dirty="0"/>
          </a:p>
        </p:txBody>
      </p:sp>
      <p:sp>
        <p:nvSpPr>
          <p:cNvPr id="3" name="Text Placeholder 2">
            <a:extLst>
              <a:ext uri="{FF2B5EF4-FFF2-40B4-BE49-F238E27FC236}">
                <a16:creationId xmlns:a16="http://schemas.microsoft.com/office/drawing/2014/main" id="{5AD2C812-DF99-11AD-0A76-784D8967ADDB}"/>
              </a:ext>
            </a:extLst>
          </p:cNvPr>
          <p:cNvSpPr>
            <a:spLocks noGrp="1"/>
          </p:cNvSpPr>
          <p:nvPr>
            <p:ph idx="1"/>
          </p:nvPr>
        </p:nvSpPr>
        <p:spPr>
          <a:xfrm>
            <a:off x="4981698" y="711680"/>
            <a:ext cx="3248331" cy="3791309"/>
          </a:xfrm>
        </p:spPr>
        <p:txBody>
          <a:bodyPr anchor="ctr">
            <a:normAutofit/>
          </a:bodyPr>
          <a:lstStyle/>
          <a:p>
            <a:pPr fontAlgn="t">
              <a:buNone/>
            </a:pPr>
            <a:r>
              <a:rPr lang="en-US" b="1" dirty="0"/>
              <a:t>Open Forum</a:t>
            </a:r>
          </a:p>
          <a:p>
            <a:pPr fontAlgn="t">
              <a:buNone/>
            </a:pPr>
            <a:r>
              <a:rPr lang="en-US" dirty="0"/>
              <a:t>Suggested Questions:</a:t>
            </a:r>
          </a:p>
          <a:p>
            <a:pPr marL="342900" lvl="0" fontAlgn="t">
              <a:buFont typeface="Arial" panose="020B0604020202020204" pitchFamily="34" charset="0"/>
              <a:buChar char="•"/>
            </a:pPr>
            <a:r>
              <a:rPr lang="en-US" dirty="0"/>
              <a:t>What concerns you most about social media?</a:t>
            </a:r>
          </a:p>
          <a:p>
            <a:pPr marL="342900" lvl="0" fontAlgn="t">
              <a:buFont typeface="Arial" panose="020B0604020202020204" pitchFamily="34" charset="0"/>
              <a:buChar char="•"/>
            </a:pPr>
            <a:r>
              <a:rPr lang="en-US" dirty="0"/>
              <a:t>What opportunities excite you?</a:t>
            </a:r>
          </a:p>
          <a:p>
            <a:pPr marL="342900" lvl="0" fontAlgn="t">
              <a:buFont typeface="Arial" panose="020B0604020202020204" pitchFamily="34" charset="0"/>
              <a:buChar char="•"/>
            </a:pPr>
            <a:r>
              <a:rPr lang="en-US" dirty="0"/>
              <a:t>How should local service bodies approach social media?</a:t>
            </a:r>
          </a:p>
          <a:p>
            <a:pPr marL="342900" lvl="0" fontAlgn="t">
              <a:buFont typeface="Arial" panose="020B0604020202020204" pitchFamily="34" charset="0"/>
              <a:buChar char="•"/>
            </a:pPr>
            <a:r>
              <a:rPr lang="en-US" dirty="0"/>
              <a:t>Does Tradition 11 need clarification?</a:t>
            </a:r>
          </a:p>
          <a:p>
            <a:endParaRPr lang="en-US" dirty="0"/>
          </a:p>
        </p:txBody>
      </p:sp>
    </p:spTree>
    <p:extLst>
      <p:ext uri="{BB962C8B-B14F-4D97-AF65-F5344CB8AC3E}">
        <p14:creationId xmlns:p14="http://schemas.microsoft.com/office/powerpoint/2010/main" val="36152162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5"/>
        <p:cNvGrpSpPr/>
        <p:nvPr/>
      </p:nvGrpSpPr>
      <p:grpSpPr>
        <a:xfrm>
          <a:off x="0" y="0"/>
          <a:ext cx="0" cy="0"/>
          <a:chOff x="0" y="0"/>
          <a:chExt cx="0" cy="0"/>
        </a:xfrm>
      </p:grpSpPr>
      <p:sp>
        <p:nvSpPr>
          <p:cNvPr id="96" name="Google Shape;96;p20"/>
          <p:cNvSpPr txBox="1">
            <a:spLocks noGrp="1"/>
          </p:cNvSpPr>
          <p:nvPr>
            <p:ph type="ctrTitle"/>
          </p:nvPr>
        </p:nvSpPr>
        <p:spPr>
          <a:xfrm>
            <a:off x="292800" y="308150"/>
            <a:ext cx="7250400" cy="10641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dirty="0"/>
              <a:t>Thank You!</a:t>
            </a:r>
            <a:endParaRPr dirty="0"/>
          </a:p>
        </p:txBody>
      </p:sp>
      <p:sp>
        <p:nvSpPr>
          <p:cNvPr id="97" name="Google Shape;97;p20"/>
          <p:cNvSpPr txBox="1">
            <a:spLocks noGrp="1"/>
          </p:cNvSpPr>
          <p:nvPr>
            <p:ph type="subTitle" idx="1"/>
          </p:nvPr>
        </p:nvSpPr>
        <p:spPr>
          <a:xfrm>
            <a:off x="241200" y="1703424"/>
            <a:ext cx="5408400" cy="3226921"/>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t>Contact Info: </a:t>
            </a:r>
          </a:p>
          <a:p>
            <a:pPr marL="0" lvl="0" indent="0" algn="l" rtl="0">
              <a:spcBef>
                <a:spcPts val="0"/>
              </a:spcBef>
              <a:spcAft>
                <a:spcPts val="0"/>
              </a:spcAft>
              <a:buNone/>
            </a:pPr>
            <a:r>
              <a:rPr lang="en" dirty="0"/>
              <a:t>Anne K.V.P 636-279-0518</a:t>
            </a:r>
          </a:p>
          <a:p>
            <a:pPr marL="0" lvl="0" indent="0" algn="l" rtl="0">
              <a:spcBef>
                <a:spcPts val="0"/>
              </a:spcBef>
              <a:spcAft>
                <a:spcPts val="0"/>
              </a:spcAft>
              <a:buNone/>
            </a:pPr>
            <a:r>
              <a:rPr lang="en" dirty="0">
                <a:hlinkClick r:id="rId4"/>
              </a:rPr>
              <a:t>rakimbrough1@gmail.com</a:t>
            </a:r>
            <a:endParaRPr lang="en" dirty="0"/>
          </a:p>
          <a:p>
            <a:pPr marL="0" lvl="0" indent="0" algn="l" rtl="0">
              <a:spcBef>
                <a:spcPts val="0"/>
              </a:spcBef>
              <a:spcAft>
                <a:spcPts val="0"/>
              </a:spcAft>
              <a:buNone/>
            </a:pPr>
            <a:r>
              <a:rPr lang="en" dirty="0"/>
              <a:t>Show Me Region RD</a:t>
            </a:r>
          </a:p>
          <a:p>
            <a:pPr marL="0" lvl="0" indent="0" algn="l" rtl="0">
              <a:spcBef>
                <a:spcPts val="0"/>
              </a:spcBef>
              <a:spcAft>
                <a:spcPts val="0"/>
              </a:spcAft>
              <a:buNone/>
            </a:pPr>
            <a:r>
              <a:rPr lang="en" dirty="0"/>
              <a:t>Kristen R. 903-752-3571</a:t>
            </a:r>
          </a:p>
          <a:p>
            <a:pPr marL="0" lvl="0" indent="0" algn="l" rtl="0">
              <a:spcBef>
                <a:spcPts val="0"/>
              </a:spcBef>
              <a:spcAft>
                <a:spcPts val="0"/>
              </a:spcAft>
              <a:buNone/>
            </a:pPr>
            <a:r>
              <a:rPr lang="en-US" dirty="0">
                <a:hlinkClick r:id="rId5"/>
              </a:rPr>
              <a:t>K</a:t>
            </a:r>
            <a:r>
              <a:rPr lang="en" dirty="0">
                <a:hlinkClick r:id="rId5"/>
              </a:rPr>
              <a:t>ristenroach5789@gmail.com</a:t>
            </a:r>
            <a:endParaRPr lang="en" dirty="0"/>
          </a:p>
          <a:p>
            <a:pPr marL="0" lvl="0" indent="0" algn="l" rtl="0">
              <a:spcBef>
                <a:spcPts val="0"/>
              </a:spcBef>
              <a:spcAft>
                <a:spcPts val="0"/>
              </a:spcAft>
              <a:buNone/>
            </a:pPr>
            <a:r>
              <a:rPr lang="en" dirty="0"/>
              <a:t>Lone Star RD</a:t>
            </a:r>
          </a:p>
          <a:p>
            <a:pPr marL="0" lvl="0" indent="0" algn="l" rtl="0">
              <a:spcBef>
                <a:spcPts val="0"/>
              </a:spcBef>
              <a:spcAft>
                <a:spcPts val="0"/>
              </a:spcAft>
              <a:buNone/>
            </a:pPr>
            <a:endParaRPr lang="en" dirty="0"/>
          </a:p>
          <a:p>
            <a:pPr marL="0" lvl="0" indent="0" algn="l" rtl="0">
              <a:spcBef>
                <a:spcPts val="0"/>
              </a:spcBef>
              <a:spcAft>
                <a:spcPts val="0"/>
              </a:spcAft>
              <a:buNone/>
            </a:pPr>
            <a:endParaRPr dirty="0"/>
          </a:p>
        </p:txBody>
      </p:sp>
    </p:spTree>
  </p:cSld>
  <p:clrMapOvr>
    <a:masterClrMapping/>
  </p:clrMapOvr>
</p:sld>
</file>

<file path=ppt/theme/theme1.xml><?xml version="1.0" encoding="utf-8"?>
<a:theme xmlns:a="http://schemas.openxmlformats.org/drawingml/2006/main" name="Simple Light">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chool Days">
  <a:themeElements>
    <a:clrScheme name="Custom 1">
      <a:dk1>
        <a:srgbClr val="000000"/>
      </a:dk1>
      <a:lt1>
        <a:srgbClr val="FFFFFF"/>
      </a:lt1>
      <a:dk2>
        <a:srgbClr val="2C3431"/>
      </a:dk2>
      <a:lt2>
        <a:srgbClr val="F7F5F1"/>
      </a:lt2>
      <a:accent1>
        <a:srgbClr val="D0805C"/>
      </a:accent1>
      <a:accent2>
        <a:srgbClr val="CD972B"/>
      </a:accent2>
      <a:accent3>
        <a:srgbClr val="568A80"/>
      </a:accent3>
      <a:accent4>
        <a:srgbClr val="9FA757"/>
      </a:accent4>
      <a:accent5>
        <a:srgbClr val="78A080"/>
      </a:accent5>
      <a:accent6>
        <a:srgbClr val="93A3C5"/>
      </a:accent6>
      <a:hlink>
        <a:srgbClr val="CB6D48"/>
      </a:hlink>
      <a:folHlink>
        <a:srgbClr val="568A80"/>
      </a:folHlink>
    </a:clrScheme>
    <a:fontScheme name="Custom 1">
      <a:majorFont>
        <a:latin typeface="JasmineUPC"/>
        <a:ea typeface=""/>
        <a:cs typeface=""/>
      </a:majorFont>
      <a:minorFont>
        <a:latin typeface="Ralew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chool days" id="{A3F6A081-B6B6-4005-A8B4-E4DB51F0D83A}" vid="{06B4A534-080E-4F92-B8E7-6D90CB76FF92}"/>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Modulo</Template>
  <TotalTime>2519</TotalTime>
  <Words>1136</Words>
  <Application>Microsoft Office PowerPoint</Application>
  <PresentationFormat>On-screen Show (16:9)</PresentationFormat>
  <Paragraphs>292</Paragraphs>
  <Slides>40</Slides>
  <Notes>7</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40</vt:i4>
      </vt:variant>
    </vt:vector>
  </HeadingPairs>
  <TitlesOfParts>
    <vt:vector size="45" baseType="lpstr">
      <vt:lpstr>Arial</vt:lpstr>
      <vt:lpstr>JasmineUPC</vt:lpstr>
      <vt:lpstr>Raleway</vt:lpstr>
      <vt:lpstr>Simple Light</vt:lpstr>
      <vt:lpstr>School Days</vt:lpstr>
      <vt:lpstr>Social Media Strategies, Pitfalls and Opportunities </vt:lpstr>
      <vt:lpstr>The digital world has transformed how people communicate, gather information, and seek help. Narcotics Anonymous now faces both opportunities and challenges as social media becomes part of everyday life </vt:lpstr>
      <vt:lpstr>When Someone Needs Recovery Today... </vt:lpstr>
      <vt:lpstr>Why This Matters Social Media Has Changed Communication </vt:lpstr>
      <vt:lpstr> </vt:lpstr>
      <vt:lpstr>What Tradition Eleven Protects</vt:lpstr>
      <vt:lpstr>Press, Radio, and Films </vt:lpstr>
      <vt:lpstr>Defining Social Media Today </vt:lpstr>
      <vt:lpstr>Digital Recovery Landscape </vt:lpstr>
      <vt:lpstr>Major Impact #1 </vt:lpstr>
      <vt:lpstr>Major Impact #2 </vt:lpstr>
      <vt:lpstr>Anonymity in Practice  </vt:lpstr>
      <vt:lpstr>Attraction vs Promotion </vt:lpstr>
      <vt:lpstr>Attraction in Action </vt:lpstr>
      <vt:lpstr>Major Impact #3 </vt:lpstr>
      <vt:lpstr>Major Impact #4 </vt:lpstr>
      <vt:lpstr>Should Tradition 11 Be Updated?</vt:lpstr>
      <vt:lpstr>What Would Updating Mean? </vt:lpstr>
      <vt:lpstr>Tradition 12 Connection </vt:lpstr>
      <vt:lpstr>Public Relations and Social Media </vt:lpstr>
      <vt:lpstr>Platform Strategy Overview </vt:lpstr>
      <vt:lpstr>Facebook Strategy </vt:lpstr>
      <vt:lpstr>Instagram Strategy </vt:lpstr>
      <vt:lpstr>LinkedIn Strategy</vt:lpstr>
      <vt:lpstr>TikTok Strategy </vt:lpstr>
      <vt:lpstr>X Strategy </vt:lpstr>
      <vt:lpstr>Pitfall #1 </vt:lpstr>
      <vt:lpstr>Pitfall #1 </vt:lpstr>
      <vt:lpstr>Pitfall #3 </vt:lpstr>
      <vt:lpstr>Pitfall #4 </vt:lpstr>
      <vt:lpstr>Pitfall #5 </vt:lpstr>
      <vt:lpstr>The Algorithm Challenge </vt:lpstr>
      <vt:lpstr>Opportunity #1 </vt:lpstr>
      <vt:lpstr>Opportunity #2 </vt:lpstr>
      <vt:lpstr>Together: Modern communication + spiritual principles   </vt:lpstr>
      <vt:lpstr>The Five-Question Filter </vt:lpstr>
      <vt:lpstr>Strategic Vision for the Future </vt:lpstr>
      <vt:lpstr>Key Takeaways </vt:lpstr>
      <vt:lpstr>Discussion and 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Kimbrough, Ruth (CAI - Bridgeton)</dc:creator>
  <cp:lastModifiedBy>Kimbrough, Ruth (CAI - Bridgeton)</cp:lastModifiedBy>
  <cp:revision>2</cp:revision>
  <dcterms:modified xsi:type="dcterms:W3CDTF">2026-09-28T13:02:35Z</dcterms:modified>
</cp:coreProperties>
</file>